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299" r:id="rId3"/>
    <p:sldId id="257" r:id="rId5"/>
    <p:sldId id="259" r:id="rId6"/>
    <p:sldId id="348" r:id="rId7"/>
    <p:sldId id="349" r:id="rId8"/>
    <p:sldId id="350" r:id="rId9"/>
    <p:sldId id="351" r:id="rId10"/>
    <p:sldId id="326" r:id="rId11"/>
    <p:sldId id="352" r:id="rId12"/>
    <p:sldId id="268" r:id="rId13"/>
    <p:sldId id="263" r:id="rId14"/>
    <p:sldId id="327" r:id="rId15"/>
    <p:sldId id="274" r:id="rId16"/>
    <p:sldId id="303" r:id="rId17"/>
    <p:sldId id="354" r:id="rId18"/>
    <p:sldId id="355" r:id="rId19"/>
    <p:sldId id="356" r:id="rId20"/>
    <p:sldId id="357" r:id="rId21"/>
    <p:sldId id="328" r:id="rId22"/>
    <p:sldId id="359" r:id="rId23"/>
    <p:sldId id="269" r:id="rId24"/>
    <p:sldId id="266" r:id="rId25"/>
    <p:sldId id="277" r:id="rId26"/>
    <p:sldId id="360" r:id="rId27"/>
    <p:sldId id="361" r:id="rId28"/>
    <p:sldId id="297"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userDrawn="1">
          <p15:clr>
            <a:srgbClr val="A4A3A4"/>
          </p15:clr>
        </p15:guide>
        <p15:guide id="2" pos="3842" userDrawn="1">
          <p15:clr>
            <a:srgbClr val="A4A3A4"/>
          </p15:clr>
        </p15:guide>
        <p15:guide id="3" pos="789" userDrawn="1">
          <p15:clr>
            <a:srgbClr val="A4A3A4"/>
          </p15:clr>
        </p15:guide>
        <p15:guide id="4" pos="7069" userDrawn="1">
          <p15:clr>
            <a:srgbClr val="A4A3A4"/>
          </p15:clr>
        </p15:guide>
        <p15:guide id="5" orient="horz" pos="3822" userDrawn="1">
          <p15:clr>
            <a:srgbClr val="A4A3A4"/>
          </p15:clr>
        </p15:guide>
        <p15:guide id="6" orient="horz" pos="7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A205"/>
    <a:srgbClr val="E9EBEC"/>
    <a:srgbClr val="EAECED"/>
    <a:srgbClr val="E8EBEC"/>
    <a:srgbClr val="E3E6E7"/>
    <a:srgbClr val="F69E00"/>
    <a:srgbClr val="F8FCFE"/>
    <a:srgbClr val="E6EAEC"/>
    <a:srgbClr val="F1F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26" autoAdjust="0"/>
    <p:restoredTop sz="94660"/>
  </p:normalViewPr>
  <p:slideViewPr>
    <p:cSldViewPr snapToGrid="0" showGuides="1">
      <p:cViewPr varScale="1">
        <p:scale>
          <a:sx n="110" d="100"/>
          <a:sy n="110" d="100"/>
        </p:scale>
        <p:origin x="78" y="84"/>
      </p:cViewPr>
      <p:guideLst>
        <p:guide orient="horz" pos="2142"/>
        <p:guide pos="3842"/>
        <p:guide pos="789"/>
        <p:guide pos="7069"/>
        <p:guide orient="horz" pos="3822"/>
        <p:guide orient="horz" pos="777"/>
      </p:guideLst>
    </p:cSldViewPr>
  </p:slideViewPr>
  <p:notesTextViewPr>
    <p:cViewPr>
      <p:scale>
        <a:sx n="1" d="1"/>
        <a:sy n="1" d="1"/>
      </p:scale>
      <p:origin x="0" y="0"/>
    </p:cViewPr>
  </p:notesTextViewPr>
  <p:sorterViewPr>
    <p:cViewPr>
      <p:scale>
        <a:sx n="75" d="100"/>
        <a:sy n="75" d="100"/>
      </p:scale>
      <p:origin x="0" y="-6360"/>
    </p:cViewPr>
  </p:sorterViewPr>
  <p:notesViewPr>
    <p:cSldViewPr snapToGrid="0">
      <p:cViewPr varScale="1">
        <p:scale>
          <a:sx n="86" d="100"/>
          <a:sy n="86" d="100"/>
        </p:scale>
        <p:origin x="2838"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89.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5C123-D6CD-4046-9E13-CA7186604EF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89000D-5344-416A-A6D3-78D1717783E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DC34-D585-42D5-89F7-991AD639A8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2743B-58E3-4952-98AC-60B7F33057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308649-DEA3-43CA-BBD9-CBA466972011}" type="slidenum">
              <a:rPr lang="id-ID" smtClean="0"/>
            </a:fld>
            <a:endParaRPr lang="id-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53108" y="299796"/>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spcBef>
                <a:spcPts val="1000"/>
              </a:spcBef>
              <a:buFontTx/>
            </a:pPr>
            <a:r>
              <a:rPr lang="zh-CN" altLang="en-US"/>
              <a:t>单击此处编辑母版标题样式</a:t>
            </a:r>
            <a:endParaRPr lang="zh-CN" altLang="en-US"/>
          </a:p>
        </p:txBody>
      </p:sp>
      <p:sp>
        <p:nvSpPr>
          <p:cNvPr id="4" name="文本占位符 49"/>
          <p:cNvSpPr>
            <a:spLocks noGrp="1"/>
          </p:cNvSpPr>
          <p:nvPr>
            <p:ph type="body" sz="quarter" idx="13" hasCustomPrompt="1"/>
          </p:nvPr>
        </p:nvSpPr>
        <p:spPr>
          <a:xfrm>
            <a:off x="1278508" y="777517"/>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endParaRPr lang="en-US" altLang="zh-CN" dirty="0"/>
          </a:p>
        </p:txBody>
      </p:sp>
      <p:sp>
        <p:nvSpPr>
          <p:cNvPr id="5" name="立方体 4"/>
          <p:cNvSpPr>
            <a:spLocks noChangeAspect="1"/>
          </p:cNvSpPr>
          <p:nvPr userDrawn="1"/>
        </p:nvSpPr>
        <p:spPr>
          <a:xfrm>
            <a:off x="708348"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a:off x="828780"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a:off x="274609"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63" presetClass="path" presetSubtype="0" decel="100000" fill="hold" grpId="1" nodeType="withEffect">
                                  <p:stCondLst>
                                    <p:cond delay="0"/>
                                  </p:stCondLst>
                                  <p:childTnLst>
                                    <p:animMotion origin="layout" path="M -1.04167E-6 1.11111E-6 L 0.0944 1.11111E-6 " pathEditMode="relative" rAng="0" ptsTypes="AA">
                                      <p:cBhvr>
                                        <p:cTn id="21" dur="1000" spd="-100000" fill="hold"/>
                                        <p:tgtEl>
                                          <p:spTgt spid="2"/>
                                        </p:tgtEl>
                                        <p:attrNameLst>
                                          <p:attrName>ppt_x</p:attrName>
                                          <p:attrName>ppt_y</p:attrName>
                                        </p:attrNameLst>
                                      </p:cBhvr>
                                      <p:rCtr x="4714" y="0"/>
                                    </p:animMotion>
                                  </p:childTnLst>
                                </p:cTn>
                              </p:par>
                              <p:par>
                                <p:cTn id="22" presetID="10" presetClass="entr" presetSubtype="0" fill="hold" grpId="0" nodeType="withEffect">
                                  <p:stCondLst>
                                    <p:cond delay="50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animBg="1"/>
      <p:bldP spid="6" grpId="0" animBg="1"/>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28920" y="299795"/>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r">
              <a:spcBef>
                <a:spcPts val="1000"/>
              </a:spcBef>
              <a:buFontTx/>
            </a:pPr>
            <a:r>
              <a:rPr lang="zh-CN" altLang="en-US"/>
              <a:t>单击此处编辑母版标题样式</a:t>
            </a:r>
            <a:endParaRPr lang="zh-CN" altLang="en-US"/>
          </a:p>
        </p:txBody>
      </p:sp>
      <p:sp>
        <p:nvSpPr>
          <p:cNvPr id="4" name="文本占位符 49"/>
          <p:cNvSpPr>
            <a:spLocks noGrp="1"/>
          </p:cNvSpPr>
          <p:nvPr>
            <p:ph type="body" sz="quarter" idx="13" hasCustomPrompt="1"/>
          </p:nvPr>
        </p:nvSpPr>
        <p:spPr>
          <a:xfrm>
            <a:off x="1238593" y="777517"/>
            <a:ext cx="9691413" cy="286232"/>
          </a:xfrm>
          <a:prstGeom prst="rect">
            <a:avLst/>
          </a:prstGeom>
          <a:noFill/>
        </p:spPr>
        <p:txBody>
          <a:bodyPr wrap="square" rtlCol="0" anchor="ctr" anchorCtr="0">
            <a:spAutoFit/>
          </a:bodyPr>
          <a:lstStyle>
            <a:lvl1pPr marL="0" indent="0" algn="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endParaRPr lang="en-US" altLang="zh-CN" dirty="0"/>
          </a:p>
        </p:txBody>
      </p:sp>
      <p:sp>
        <p:nvSpPr>
          <p:cNvPr id="5" name="立方体 4"/>
          <p:cNvSpPr>
            <a:spLocks noChangeAspect="1"/>
          </p:cNvSpPr>
          <p:nvPr userDrawn="1"/>
        </p:nvSpPr>
        <p:spPr>
          <a:xfrm flipH="1">
            <a:off x="11250737"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flipH="1">
            <a:off x="11090549"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flipH="1">
            <a:off x="11366419"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63" presetClass="path" presetSubtype="0" decel="100000" fill="hold" grpId="1" nodeType="withEffect">
                                  <p:stCondLst>
                                    <p:cond delay="0"/>
                                  </p:stCondLst>
                                  <p:childTnLst>
                                    <p:animMotion origin="layout" path="M 4.58333E-6 1.11111E-6 L 0.0944 1.11111E-6 " pathEditMode="relative" rAng="0" ptsTypes="AA">
                                      <p:cBhvr>
                                        <p:cTn id="21" dur="1000" spd="-100000" fill="hold"/>
                                        <p:tgtEl>
                                          <p:spTgt spid="2"/>
                                        </p:tgtEl>
                                        <p:attrNameLst>
                                          <p:attrName>ppt_x</p:attrName>
                                          <p:attrName>ppt_y</p:attrName>
                                        </p:attrNameLst>
                                      </p:cBhvr>
                                      <p:rCtr x="4714" y="0"/>
                                    </p:animMotion>
                                  </p:childTnLst>
                                </p:cTn>
                              </p:par>
                              <p:par>
                                <p:cTn id="22" presetID="10" presetClass="entr" presetSubtype="0" fill="hold" grpId="1" nodeType="withEffect">
                                  <p:stCondLst>
                                    <p:cond delay="50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1"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animBg="1"/>
      <p:bldP spid="6" grpId="0" animBg="1"/>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536209"/>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ctr">
              <a:spcBef>
                <a:spcPts val="1000"/>
              </a:spcBef>
              <a:buFontTx/>
            </a:pPr>
            <a:r>
              <a:rPr lang="zh-CN" altLang="en-US"/>
              <a:t>单击此处编辑母版标题样式</a:t>
            </a:r>
            <a:endParaRPr lang="zh-CN" altLang="en-US"/>
          </a:p>
        </p:txBody>
      </p:sp>
      <p:sp>
        <p:nvSpPr>
          <p:cNvPr id="4" name="文本占位符 49"/>
          <p:cNvSpPr>
            <a:spLocks noGrp="1"/>
          </p:cNvSpPr>
          <p:nvPr>
            <p:ph type="body" sz="quarter" idx="11" hasCustomPrompt="1"/>
          </p:nvPr>
        </p:nvSpPr>
        <p:spPr>
          <a:xfrm>
            <a:off x="1904426" y="1013931"/>
            <a:ext cx="8383148" cy="286232"/>
          </a:xfrm>
          <a:prstGeom prst="rect">
            <a:avLst/>
          </a:prstGeom>
          <a:noFill/>
        </p:spPr>
        <p:txBody>
          <a:bodyPr wrap="square" rtlCol="0" anchor="ctr" anchorCtr="0">
            <a:spAutoFit/>
          </a:bodyPr>
          <a:lstStyle>
            <a:lvl1pPr marL="0" indent="0" algn="ct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endParaRPr lang="en-US" altLang="zh-CN" dirty="0"/>
          </a:p>
        </p:txBody>
      </p:sp>
      <p:sp>
        <p:nvSpPr>
          <p:cNvPr id="5" name="立方体 4"/>
          <p:cNvSpPr>
            <a:spLocks noChangeAspect="1"/>
          </p:cNvSpPr>
          <p:nvPr userDrawn="1"/>
        </p:nvSpPr>
        <p:spPr>
          <a:xfrm>
            <a:off x="5680207" y="-465"/>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a:off x="6392521" y="4413"/>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a:off x="5817700" y="-248815"/>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8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0000">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14:bounceEnd="80000">
                                          <p:cBhvr additive="base">
                                            <p:cTn id="11" dur="10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80000">
                                          <p:cBhvr additive="base">
                                            <p:cTn id="15" dur="10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par>
                                    <p:cTn id="23" presetID="2" presetClass="entr" presetSubtype="1" decel="100000" fill="hold" grpId="1"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5" grpId="0" animBg="1"/>
          <p:bldP spid="6" grpId="0" animBg="1"/>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par>
                                    <p:cTn id="23" presetID="2" presetClass="entr" presetSubtype="1" decel="100000" fill="hold" grpId="1"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5" grpId="0" animBg="1"/>
          <p:bldP spid="6" grpId="0" animBg="1"/>
          <p:bldP spid="7"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632155" y="2394157"/>
            <a:ext cx="8927690" cy="8927686"/>
          </a:xfrm>
          <a:custGeom>
            <a:avLst/>
            <a:gdLst>
              <a:gd name="connsiteX0" fmla="*/ 5560145 w 11120290"/>
              <a:gd name="connsiteY0" fmla="*/ 0 h 11120284"/>
              <a:gd name="connsiteX1" fmla="*/ 11120290 w 11120290"/>
              <a:gd name="connsiteY1" fmla="*/ 5560142 h 11120284"/>
              <a:gd name="connsiteX2" fmla="*/ 5560145 w 11120290"/>
              <a:gd name="connsiteY2" fmla="*/ 11120284 h 11120284"/>
              <a:gd name="connsiteX3" fmla="*/ 0 w 11120290"/>
              <a:gd name="connsiteY3" fmla="*/ 5560142 h 11120284"/>
              <a:gd name="connsiteX4" fmla="*/ 5560145 w 11120290"/>
              <a:gd name="connsiteY4" fmla="*/ 0 h 11120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0290" h="11120284">
                <a:moveTo>
                  <a:pt x="5560145" y="0"/>
                </a:moveTo>
                <a:cubicBezTo>
                  <a:pt x="8630928" y="0"/>
                  <a:pt x="11120290" y="2489360"/>
                  <a:pt x="11120290" y="5560142"/>
                </a:cubicBezTo>
                <a:cubicBezTo>
                  <a:pt x="11120290" y="8630924"/>
                  <a:pt x="8630928" y="11120284"/>
                  <a:pt x="5560145" y="11120284"/>
                </a:cubicBezTo>
                <a:cubicBezTo>
                  <a:pt x="2489362" y="11120284"/>
                  <a:pt x="0" y="8630924"/>
                  <a:pt x="0" y="5560142"/>
                </a:cubicBezTo>
                <a:cubicBezTo>
                  <a:pt x="0" y="2489360"/>
                  <a:pt x="2489362" y="0"/>
                  <a:pt x="5560145" y="0"/>
                </a:cubicBez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9" name="标题 1"/>
          <p:cNvSpPr>
            <a:spLocks noGrp="1"/>
          </p:cNvSpPr>
          <p:nvPr>
            <p:ph type="title"/>
          </p:nvPr>
        </p:nvSpPr>
        <p:spPr>
          <a:xfrm>
            <a:off x="838200" y="536209"/>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ctr">
              <a:spcBef>
                <a:spcPts val="1000"/>
              </a:spcBef>
              <a:buFontTx/>
            </a:pPr>
            <a:r>
              <a:rPr lang="zh-CN" altLang="en-US"/>
              <a:t>单击此处编辑母版标题样式</a:t>
            </a:r>
            <a:endParaRPr lang="zh-CN" altLang="en-US"/>
          </a:p>
        </p:txBody>
      </p:sp>
      <p:sp>
        <p:nvSpPr>
          <p:cNvPr id="10" name="文本占位符 49"/>
          <p:cNvSpPr>
            <a:spLocks noGrp="1"/>
          </p:cNvSpPr>
          <p:nvPr>
            <p:ph type="body" sz="quarter" idx="11" hasCustomPrompt="1"/>
          </p:nvPr>
        </p:nvSpPr>
        <p:spPr>
          <a:xfrm>
            <a:off x="1904426" y="1013931"/>
            <a:ext cx="8383148" cy="286232"/>
          </a:xfrm>
          <a:prstGeom prst="rect">
            <a:avLst/>
          </a:prstGeom>
          <a:noFill/>
        </p:spPr>
        <p:txBody>
          <a:bodyPr wrap="square" rtlCol="0" anchor="ctr" anchorCtr="0">
            <a:spAutoFit/>
          </a:bodyPr>
          <a:lstStyle>
            <a:lvl1pPr marL="0" indent="0" algn="ct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endParaRPr lang="en-US" altLang="zh-CN" dirty="0"/>
          </a:p>
        </p:txBody>
      </p:sp>
      <p:sp>
        <p:nvSpPr>
          <p:cNvPr id="11" name="立方体 10"/>
          <p:cNvSpPr>
            <a:spLocks noChangeAspect="1"/>
          </p:cNvSpPr>
          <p:nvPr userDrawn="1"/>
        </p:nvSpPr>
        <p:spPr>
          <a:xfrm>
            <a:off x="5680207" y="-465"/>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立方体 11"/>
          <p:cNvSpPr>
            <a:spLocks noChangeAspect="1"/>
          </p:cNvSpPr>
          <p:nvPr userDrawn="1"/>
        </p:nvSpPr>
        <p:spPr>
          <a:xfrm>
            <a:off x="6392521" y="4413"/>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立方体 12"/>
          <p:cNvSpPr>
            <a:spLocks noChangeAspect="1"/>
          </p:cNvSpPr>
          <p:nvPr userDrawn="1"/>
        </p:nvSpPr>
        <p:spPr>
          <a:xfrm>
            <a:off x="5817700" y="-248815"/>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8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80000">
                                          <p:cBhvr additive="base">
                                            <p:cTn id="11" dur="1000" fill="hold"/>
                                            <p:tgtEl>
                                              <p:spTgt spid="13"/>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14:bounceEnd="80000">
                                          <p:cBhvr additive="base">
                                            <p:cTn id="15" dur="1000" fill="hold"/>
                                            <p:tgtEl>
                                              <p:spTgt spid="12"/>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8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80000">
                                          <p:cBhvr additive="base">
                                            <p:cTn id="19" dur="1000" fill="hold"/>
                                            <p:tgtEl>
                                              <p:spTgt spid="11"/>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2" presetClass="entr" presetSubtype="1" decel="10000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build="p"/>
          <p:bldP spid="11" grpId="0" animBg="1"/>
          <p:bldP spid="12" grpId="0" animBg="1"/>
          <p:bldP spid="1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2" presetClass="entr" presetSubtype="1" decel="10000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build="p"/>
          <p:bldP spid="11" grpId="0" animBg="1"/>
          <p:bldP spid="12" grpId="0" animBg="1"/>
          <p:bldP spid="13"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632155" y="-4463843"/>
            <a:ext cx="8927690" cy="8927686"/>
          </a:xfrm>
          <a:custGeom>
            <a:avLst/>
            <a:gdLst>
              <a:gd name="connsiteX0" fmla="*/ 5560145 w 11120290"/>
              <a:gd name="connsiteY0" fmla="*/ 0 h 11120284"/>
              <a:gd name="connsiteX1" fmla="*/ 11120290 w 11120290"/>
              <a:gd name="connsiteY1" fmla="*/ 5560142 h 11120284"/>
              <a:gd name="connsiteX2" fmla="*/ 5560145 w 11120290"/>
              <a:gd name="connsiteY2" fmla="*/ 11120284 h 11120284"/>
              <a:gd name="connsiteX3" fmla="*/ 0 w 11120290"/>
              <a:gd name="connsiteY3" fmla="*/ 5560142 h 11120284"/>
              <a:gd name="connsiteX4" fmla="*/ 5560145 w 11120290"/>
              <a:gd name="connsiteY4" fmla="*/ 0 h 11120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0290" h="11120284">
                <a:moveTo>
                  <a:pt x="5560145" y="0"/>
                </a:moveTo>
                <a:cubicBezTo>
                  <a:pt x="8630928" y="0"/>
                  <a:pt x="11120290" y="2489360"/>
                  <a:pt x="11120290" y="5560142"/>
                </a:cubicBezTo>
                <a:cubicBezTo>
                  <a:pt x="11120290" y="8630924"/>
                  <a:pt x="8630928" y="11120284"/>
                  <a:pt x="5560145" y="11120284"/>
                </a:cubicBezTo>
                <a:cubicBezTo>
                  <a:pt x="2489362" y="11120284"/>
                  <a:pt x="0" y="8630924"/>
                  <a:pt x="0" y="5560142"/>
                </a:cubicBezTo>
                <a:cubicBezTo>
                  <a:pt x="0" y="2489360"/>
                  <a:pt x="2489362" y="0"/>
                  <a:pt x="5560145" y="0"/>
                </a:cubicBez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2968291" y="0"/>
            <a:ext cx="2998787" cy="6858000"/>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6" name="Picture Placeholder 5"/>
          <p:cNvSpPr>
            <a:spLocks noGrp="1"/>
          </p:cNvSpPr>
          <p:nvPr>
            <p:ph type="pic" sz="quarter" idx="10"/>
          </p:nvPr>
        </p:nvSpPr>
        <p:spPr>
          <a:xfrm>
            <a:off x="-32084" y="0"/>
            <a:ext cx="2998787" cy="6858000"/>
          </a:xfrm>
          <a:prstGeom prst="rect">
            <a:avLst/>
          </a:prstGeom>
          <a:effectLst>
            <a:outerShdw blurRad="1270000" algn="ctr" rotWithShape="0">
              <a:schemeClr val="tx1">
                <a:lumMod val="95000"/>
                <a:lumOff val="5000"/>
                <a:alpha val="40000"/>
              </a:schemeClr>
            </a:outerShdw>
          </a:effectLst>
        </p:spPr>
        <p:txBody>
          <a:bodyPr/>
          <a:lstStyle>
            <a:lvl1pPr marL="0" indent="0" algn="ctr">
              <a:buNone/>
              <a:defRPr>
                <a:solidFill>
                  <a:schemeClr val="tx1">
                    <a:lumMod val="65000"/>
                    <a:lumOff val="35000"/>
                  </a:schemeClr>
                </a:solidFill>
              </a:defRPr>
            </a:lvl1pPr>
          </a:lstStyle>
          <a:p>
            <a:endParaRPr lang="id-ID"/>
          </a:p>
        </p:txBody>
      </p:sp>
      <p:sp>
        <p:nvSpPr>
          <p:cNvPr id="11" name="标题 1"/>
          <p:cNvSpPr>
            <a:spLocks noGrp="1"/>
          </p:cNvSpPr>
          <p:nvPr>
            <p:ph type="title"/>
          </p:nvPr>
        </p:nvSpPr>
        <p:spPr>
          <a:xfrm>
            <a:off x="1253108" y="340792"/>
            <a:ext cx="9839602"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spcBef>
                <a:spcPts val="1000"/>
              </a:spcBef>
              <a:buFontTx/>
            </a:pPr>
            <a:r>
              <a:rPr lang="zh-CN" altLang="en-US"/>
              <a:t>单击此处编辑母版标题样式</a:t>
            </a:r>
            <a:endParaRPr lang="zh-CN" altLang="en-US"/>
          </a:p>
        </p:txBody>
      </p:sp>
      <p:sp>
        <p:nvSpPr>
          <p:cNvPr id="12" name="文本占位符 49"/>
          <p:cNvSpPr>
            <a:spLocks noGrp="1"/>
          </p:cNvSpPr>
          <p:nvPr>
            <p:ph type="body" sz="quarter" idx="13" hasCustomPrompt="1"/>
          </p:nvPr>
        </p:nvSpPr>
        <p:spPr>
          <a:xfrm>
            <a:off x="2709562" y="936595"/>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endParaRPr lang="en-US" altLang="zh-CN" dirty="0"/>
          </a:p>
        </p:txBody>
      </p:sp>
      <p:sp>
        <p:nvSpPr>
          <p:cNvPr id="13" name="立方体 12"/>
          <p:cNvSpPr>
            <a:spLocks noChangeAspect="1"/>
          </p:cNvSpPr>
          <p:nvPr userDrawn="1"/>
        </p:nvSpPr>
        <p:spPr>
          <a:xfrm>
            <a:off x="11526449"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立方体 13"/>
          <p:cNvSpPr>
            <a:spLocks noChangeAspect="1"/>
          </p:cNvSpPr>
          <p:nvPr userDrawn="1"/>
        </p:nvSpPr>
        <p:spPr>
          <a:xfrm>
            <a:off x="11646881"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立方体 14"/>
          <p:cNvSpPr>
            <a:spLocks noChangeAspect="1"/>
          </p:cNvSpPr>
          <p:nvPr userDrawn="1"/>
        </p:nvSpPr>
        <p:spPr>
          <a:xfrm>
            <a:off x="11092710"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7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par>
                                <p:cTn id="28" presetID="63" presetClass="path" presetSubtype="0" decel="100000" fill="hold" grpId="1" nodeType="withEffect">
                                  <p:stCondLst>
                                    <p:cond delay="0"/>
                                  </p:stCondLst>
                                  <p:childTnLst>
                                    <p:animMotion origin="layout" path="M 0 2.59259E-6 L 0.0944 2.59259E-6 " pathEditMode="relative" rAng="0" ptsTypes="AA">
                                      <p:cBhvr>
                                        <p:cTn id="29" dur="1000" spd="-100000" fill="hold"/>
                                        <p:tgtEl>
                                          <p:spTgt spid="11"/>
                                        </p:tgtEl>
                                        <p:attrNameLst>
                                          <p:attrName>ppt_x</p:attrName>
                                          <p:attrName>ppt_y</p:attrName>
                                        </p:attrNameLst>
                                      </p:cBhvr>
                                      <p:rCtr x="4714" y="0"/>
                                    </p:animMotion>
                                  </p:childTnLst>
                                </p:cTn>
                              </p:par>
                              <p:par>
                                <p:cTn id="30" presetID="10" presetClass="entr" presetSubtype="0" fill="hold" grpId="0" nodeType="withEffect">
                                  <p:stCondLst>
                                    <p:cond delay="50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1" grpId="0"/>
      <p:bldP spid="11" grpId="1"/>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14" grpId="0" animBg="1"/>
      <p:bldP spid="15" grpId="0" animBg="1"/>
    </p:bld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CFE"/>
        </a:solid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dpi="0" rotWithShape="1">
            <a:blip r:embed="rId8">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文本框 18"/>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endPar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endPar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5" Type="http://schemas.openxmlformats.org/officeDocument/2006/relationships/notesSlide" Target="../notesSlides/notesSlide1.xml"/><Relationship Id="rId34" Type="http://schemas.openxmlformats.org/officeDocument/2006/relationships/slideLayout" Target="../slideLayouts/slideLayout1.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5.jpeg"/><Relationship Id="rId1" Type="http://schemas.openxmlformats.org/officeDocument/2006/relationships/tags" Target="../tags/tag4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6.jpeg"/><Relationship Id="rId2" Type="http://schemas.openxmlformats.org/officeDocument/2006/relationships/tags" Target="../tags/tag44.xml"/><Relationship Id="rId1" Type="http://schemas.openxmlformats.org/officeDocument/2006/relationships/tags" Target="../tags/tag43.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image" Target="../media/image7.jpeg"/><Relationship Id="rId2" Type="http://schemas.openxmlformats.org/officeDocument/2006/relationships/tags" Target="../tags/tag46.xml"/><Relationship Id="rId1" Type="http://schemas.openxmlformats.org/officeDocument/2006/relationships/tags" Target="../tags/tag4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5.jpeg"/><Relationship Id="rId1" Type="http://schemas.openxmlformats.org/officeDocument/2006/relationships/tags" Target="../tags/tag47.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6.jpeg"/><Relationship Id="rId2" Type="http://schemas.openxmlformats.org/officeDocument/2006/relationships/tags" Target="../tags/tag49.xml"/><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20.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media/image10.wmf"/><Relationship Id="rId6" Type="http://schemas.openxmlformats.org/officeDocument/2006/relationships/oleObject" Target="../embeddings/oleObject3.bin"/><Relationship Id="rId5" Type="http://schemas.openxmlformats.org/officeDocument/2006/relationships/image" Target="../media/image9.wmf"/><Relationship Id="rId4" Type="http://schemas.openxmlformats.org/officeDocument/2006/relationships/oleObject" Target="../embeddings/oleObject2.bin"/><Relationship Id="rId3" Type="http://schemas.openxmlformats.org/officeDocument/2006/relationships/image" Target="../media/image8.wmf"/><Relationship Id="rId2" Type="http://schemas.openxmlformats.org/officeDocument/2006/relationships/oleObject" Target="../embeddings/oleObject1.bin"/><Relationship Id="rId12" Type="http://schemas.openxmlformats.org/officeDocument/2006/relationships/notesSlide" Target="../notesSlides/notesSlide20.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tags" Target="../tags/tag5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5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4" Type="http://schemas.openxmlformats.org/officeDocument/2006/relationships/notesSlide" Target="../notesSlides/notesSlide26.xml"/><Relationship Id="rId33" Type="http://schemas.openxmlformats.org/officeDocument/2006/relationships/slideLayout" Target="../slideLayouts/slideLayout1.xml"/><Relationship Id="rId32" Type="http://schemas.openxmlformats.org/officeDocument/2006/relationships/tags" Target="../tags/tag88.xml"/><Relationship Id="rId31" Type="http://schemas.openxmlformats.org/officeDocument/2006/relationships/tags" Target="../tags/tag87.xml"/><Relationship Id="rId30" Type="http://schemas.openxmlformats.org/officeDocument/2006/relationships/tags" Target="../tags/tag86.xml"/><Relationship Id="rId3" Type="http://schemas.openxmlformats.org/officeDocument/2006/relationships/tags" Target="../tags/tag59.xml"/><Relationship Id="rId29" Type="http://schemas.openxmlformats.org/officeDocument/2006/relationships/tags" Target="../tags/tag85.xml"/><Relationship Id="rId28" Type="http://schemas.openxmlformats.org/officeDocument/2006/relationships/tags" Target="../tags/tag84.xml"/><Relationship Id="rId27" Type="http://schemas.openxmlformats.org/officeDocument/2006/relationships/tags" Target="../tags/tag83.xml"/><Relationship Id="rId26" Type="http://schemas.openxmlformats.org/officeDocument/2006/relationships/tags" Target="../tags/tag82.xml"/><Relationship Id="rId25" Type="http://schemas.openxmlformats.org/officeDocument/2006/relationships/tags" Target="../tags/tag81.xml"/><Relationship Id="rId24" Type="http://schemas.openxmlformats.org/officeDocument/2006/relationships/tags" Target="../tags/tag80.xml"/><Relationship Id="rId23" Type="http://schemas.openxmlformats.org/officeDocument/2006/relationships/tags" Target="../tags/tag79.xml"/><Relationship Id="rId22" Type="http://schemas.openxmlformats.org/officeDocument/2006/relationships/tags" Target="../tags/tag78.xml"/><Relationship Id="rId21" Type="http://schemas.openxmlformats.org/officeDocument/2006/relationships/tags" Target="../tags/tag77.xml"/><Relationship Id="rId20" Type="http://schemas.openxmlformats.org/officeDocument/2006/relationships/tags" Target="../tags/tag76.xml"/><Relationship Id="rId2" Type="http://schemas.openxmlformats.org/officeDocument/2006/relationships/tags" Target="../tags/tag58.xml"/><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tags" Target="../tags/tag5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3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PA_组合 110"/>
          <p:cNvGrpSpPr/>
          <p:nvPr>
            <p:custDataLst>
              <p:tags r:id="rId1"/>
            </p:custDataLst>
          </p:nvPr>
        </p:nvGrpSpPr>
        <p:grpSpPr>
          <a:xfrm>
            <a:off x="13342" y="-6301"/>
            <a:ext cx="4788918" cy="6861082"/>
            <a:chOff x="441028" y="108253"/>
            <a:chExt cx="4654180" cy="6678233"/>
          </a:xfrm>
        </p:grpSpPr>
        <p:cxnSp>
          <p:nvCxnSpPr>
            <p:cNvPr id="112" name="直接连接符 111"/>
            <p:cNvCxnSpPr/>
            <p:nvPr userDrawn="1"/>
          </p:nvCxnSpPr>
          <p:spPr>
            <a:xfrm>
              <a:off x="1397000" y="109248"/>
              <a:ext cx="3698208" cy="2003942"/>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a:off x="441030" y="975564"/>
              <a:ext cx="4034133" cy="2193086"/>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a:off x="441030" y="2325338"/>
              <a:ext cx="4259152" cy="2315413"/>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nvCxnSpPr>
          <p:spPr>
            <a:xfrm>
              <a:off x="441030" y="3668759"/>
              <a:ext cx="4338247" cy="235841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nvCxnSpPr>
          <p:spPr>
            <a:xfrm>
              <a:off x="442776" y="5064209"/>
              <a:ext cx="3204537" cy="1722277"/>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441030" y="6380062"/>
              <a:ext cx="754357" cy="40542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flipV="1">
              <a:off x="441030" y="935237"/>
              <a:ext cx="4034131" cy="2248000"/>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flipV="1">
              <a:off x="441030" y="2083389"/>
              <a:ext cx="4314751" cy="2404374"/>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nvCxnSpPr>
          <p:spPr>
            <a:xfrm flipV="1">
              <a:off x="441028" y="3440258"/>
              <a:ext cx="4425082" cy="2465854"/>
            </a:xfrm>
            <a:prstGeom prst="line">
              <a:avLst/>
            </a:prstGeom>
            <a:ln w="12700" cap="rnd">
              <a:gradFill>
                <a:gsLst>
                  <a:gs pos="60000">
                    <a:srgbClr val="FFFFFF">
                      <a:alpha val="50000"/>
                    </a:srgbClr>
                  </a:gs>
                  <a:gs pos="0">
                    <a:schemeClr val="bg1">
                      <a:alpha val="8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nvCxnSpPr>
          <p:spPr>
            <a:xfrm flipV="1">
              <a:off x="1261223" y="4797682"/>
              <a:ext cx="3567204" cy="198780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nvCxnSpPr>
          <p:spPr>
            <a:xfrm flipV="1">
              <a:off x="441028" y="108253"/>
              <a:ext cx="3103433" cy="172937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nvCxnSpPr>
          <p:spPr>
            <a:xfrm flipV="1">
              <a:off x="441030" y="111253"/>
              <a:ext cx="682160" cy="377986"/>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nvCxnSpPr>
          <p:spPr>
            <a:xfrm>
              <a:off x="1206647" y="109248"/>
              <a:ext cx="0" cy="6677238"/>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nvCxnSpPr>
          <p:spPr>
            <a:xfrm>
              <a:off x="3676895" y="108253"/>
              <a:ext cx="0" cy="6678233"/>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26" name="PA_弧形 125"/>
          <p:cNvSpPr/>
          <p:nvPr>
            <p:custDataLst>
              <p:tags r:id="rId2"/>
            </p:custDataLst>
          </p:nvPr>
        </p:nvSpPr>
        <p:spPr>
          <a:xfrm>
            <a:off x="10058075" y="4736759"/>
            <a:ext cx="4767943" cy="4767943"/>
          </a:xfrm>
          <a:prstGeom prst="arc">
            <a:avLst>
              <a:gd name="adj1" fmla="val 15964885"/>
              <a:gd name="adj2" fmla="val 15860599"/>
            </a:avLst>
          </a:prstGeom>
          <a:ln>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grpSp>
        <p:nvGrpSpPr>
          <p:cNvPr id="8" name="PA_组合 7"/>
          <p:cNvGrpSpPr/>
          <p:nvPr>
            <p:custDataLst>
              <p:tags r:id="rId3"/>
            </p:custDataLst>
          </p:nvPr>
        </p:nvGrpSpPr>
        <p:grpSpPr>
          <a:xfrm>
            <a:off x="2503222" y="5279067"/>
            <a:ext cx="587486" cy="1728000"/>
            <a:chOff x="8085157" y="5279067"/>
            <a:chExt cx="587486" cy="1728000"/>
          </a:xfrm>
        </p:grpSpPr>
        <p:sp>
          <p:nvSpPr>
            <p:cNvPr id="49" name="等腰三角形 9_4"/>
            <p:cNvSpPr/>
            <p:nvPr/>
          </p:nvSpPr>
          <p:spPr>
            <a:xfrm rot="10800000">
              <a:off x="8085157" y="5546117"/>
              <a:ext cx="587486"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0" name="椭圆 49"/>
            <p:cNvSpPr>
              <a:spLocks noChangeAspect="1"/>
            </p:cNvSpPr>
            <p:nvPr/>
          </p:nvSpPr>
          <p:spPr>
            <a:xfrm>
              <a:off x="8111847" y="5279067"/>
              <a:ext cx="534106"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 name="PA_组合 8"/>
          <p:cNvGrpSpPr/>
          <p:nvPr>
            <p:custDataLst>
              <p:tags r:id="rId4"/>
            </p:custDataLst>
          </p:nvPr>
        </p:nvGrpSpPr>
        <p:grpSpPr>
          <a:xfrm>
            <a:off x="2310064" y="3435106"/>
            <a:ext cx="807500" cy="2304000"/>
            <a:chOff x="7891999" y="3435106"/>
            <a:chExt cx="807500" cy="2304000"/>
          </a:xfrm>
        </p:grpSpPr>
        <p:sp>
          <p:nvSpPr>
            <p:cNvPr id="73" name="等腰三角形 9_6"/>
            <p:cNvSpPr/>
            <p:nvPr/>
          </p:nvSpPr>
          <p:spPr>
            <a:xfrm rot="10800000">
              <a:off x="7891999" y="3791172"/>
              <a:ext cx="807500" cy="194793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4" name="椭圆 73"/>
            <p:cNvSpPr>
              <a:spLocks noChangeAspect="1"/>
            </p:cNvSpPr>
            <p:nvPr/>
          </p:nvSpPr>
          <p:spPr>
            <a:xfrm>
              <a:off x="7939684" y="3435106"/>
              <a:ext cx="712133" cy="71213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 name="PA_组合 9"/>
          <p:cNvGrpSpPr/>
          <p:nvPr>
            <p:custDataLst>
              <p:tags r:id="rId5"/>
            </p:custDataLst>
          </p:nvPr>
        </p:nvGrpSpPr>
        <p:grpSpPr>
          <a:xfrm>
            <a:off x="3348964" y="5019598"/>
            <a:ext cx="771066" cy="2268000"/>
            <a:chOff x="8930899" y="5019598"/>
            <a:chExt cx="771066" cy="2268000"/>
          </a:xfrm>
        </p:grpSpPr>
        <p:sp>
          <p:nvSpPr>
            <p:cNvPr id="58" name="等腰三角形 9_8"/>
            <p:cNvSpPr/>
            <p:nvPr/>
          </p:nvSpPr>
          <p:spPr>
            <a:xfrm rot="10800000">
              <a:off x="8930899" y="5370100"/>
              <a:ext cx="771066" cy="191749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9" name="椭圆 58"/>
            <p:cNvSpPr>
              <a:spLocks noChangeAspect="1"/>
            </p:cNvSpPr>
            <p:nvPr/>
          </p:nvSpPr>
          <p:spPr>
            <a:xfrm>
              <a:off x="8965930" y="5019598"/>
              <a:ext cx="701006" cy="70100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 name="PA_组合 10"/>
          <p:cNvGrpSpPr/>
          <p:nvPr>
            <p:custDataLst>
              <p:tags r:id="rId6"/>
            </p:custDataLst>
          </p:nvPr>
        </p:nvGrpSpPr>
        <p:grpSpPr>
          <a:xfrm>
            <a:off x="616079" y="3951156"/>
            <a:ext cx="786986" cy="2124000"/>
            <a:chOff x="6198014" y="3951156"/>
            <a:chExt cx="786986" cy="2124000"/>
          </a:xfrm>
        </p:grpSpPr>
        <p:sp>
          <p:nvSpPr>
            <p:cNvPr id="64" name="等腰三角形 9_10"/>
            <p:cNvSpPr/>
            <p:nvPr/>
          </p:nvSpPr>
          <p:spPr>
            <a:xfrm rot="10800000">
              <a:off x="6198014" y="4279404"/>
              <a:ext cx="78698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5" name="椭圆 64"/>
            <p:cNvSpPr>
              <a:spLocks noChangeAspect="1"/>
            </p:cNvSpPr>
            <p:nvPr/>
          </p:nvSpPr>
          <p:spPr>
            <a:xfrm>
              <a:off x="6263259" y="3951156"/>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PA_组合 11"/>
          <p:cNvGrpSpPr/>
          <p:nvPr>
            <p:custDataLst>
              <p:tags r:id="rId7"/>
            </p:custDataLst>
          </p:nvPr>
        </p:nvGrpSpPr>
        <p:grpSpPr>
          <a:xfrm>
            <a:off x="2909604" y="3705321"/>
            <a:ext cx="1248391" cy="3672000"/>
            <a:chOff x="8491539" y="3705321"/>
            <a:chExt cx="1248391" cy="3672000"/>
          </a:xfrm>
        </p:grpSpPr>
        <p:sp>
          <p:nvSpPr>
            <p:cNvPr id="13" name="等腰三角形 9_12"/>
            <p:cNvSpPr/>
            <p:nvPr/>
          </p:nvSpPr>
          <p:spPr>
            <a:xfrm rot="10800000">
              <a:off x="8491539" y="4272801"/>
              <a:ext cx="1248391" cy="310452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8548254" y="3705321"/>
              <a:ext cx="1134960" cy="1134960"/>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3" name="PA_组合 32"/>
          <p:cNvGrpSpPr/>
          <p:nvPr>
            <p:custDataLst>
              <p:tags r:id="rId8"/>
            </p:custDataLst>
          </p:nvPr>
        </p:nvGrpSpPr>
        <p:grpSpPr>
          <a:xfrm>
            <a:off x="2096271" y="4173322"/>
            <a:ext cx="905695" cy="2664001"/>
            <a:chOff x="7678206" y="4173322"/>
            <a:chExt cx="905695" cy="2664001"/>
          </a:xfrm>
        </p:grpSpPr>
        <p:sp>
          <p:nvSpPr>
            <p:cNvPr id="16" name="等腰三角形 9_14"/>
            <p:cNvSpPr/>
            <p:nvPr/>
          </p:nvSpPr>
          <p:spPr>
            <a:xfrm rot="10800000">
              <a:off x="7678206" y="4585024"/>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7719353" y="4173322"/>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9" name="PA_组合 38"/>
          <p:cNvGrpSpPr/>
          <p:nvPr>
            <p:custDataLst>
              <p:tags r:id="rId9"/>
            </p:custDataLst>
          </p:nvPr>
        </p:nvGrpSpPr>
        <p:grpSpPr>
          <a:xfrm>
            <a:off x="2576833" y="4511565"/>
            <a:ext cx="942412" cy="2772000"/>
            <a:chOff x="8158768" y="4511565"/>
            <a:chExt cx="942412" cy="2772000"/>
          </a:xfrm>
        </p:grpSpPr>
        <p:sp>
          <p:nvSpPr>
            <p:cNvPr id="19" name="等腰三角形 9_16"/>
            <p:cNvSpPr/>
            <p:nvPr/>
          </p:nvSpPr>
          <p:spPr>
            <a:xfrm rot="10800000">
              <a:off x="8158768" y="4939957"/>
              <a:ext cx="942412" cy="234360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椭圆 19"/>
            <p:cNvSpPr>
              <a:spLocks noChangeAspect="1"/>
            </p:cNvSpPr>
            <p:nvPr/>
          </p:nvSpPr>
          <p:spPr>
            <a:xfrm>
              <a:off x="8201583" y="4511565"/>
              <a:ext cx="856783" cy="85678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5" name="PA_组合 74"/>
          <p:cNvGrpSpPr/>
          <p:nvPr>
            <p:custDataLst>
              <p:tags r:id="rId10"/>
            </p:custDataLst>
          </p:nvPr>
        </p:nvGrpSpPr>
        <p:grpSpPr>
          <a:xfrm>
            <a:off x="5727476" y="6011164"/>
            <a:ext cx="715902" cy="1980000"/>
            <a:chOff x="11309411" y="6011164"/>
            <a:chExt cx="715902" cy="1980000"/>
          </a:xfrm>
        </p:grpSpPr>
        <p:sp>
          <p:nvSpPr>
            <p:cNvPr id="28" name="等腰三角形 9_18"/>
            <p:cNvSpPr/>
            <p:nvPr/>
          </p:nvSpPr>
          <p:spPr>
            <a:xfrm rot="10800000">
              <a:off x="11309411" y="6317158"/>
              <a:ext cx="71590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椭圆 28"/>
            <p:cNvSpPr>
              <a:spLocks noChangeAspect="1"/>
            </p:cNvSpPr>
            <p:nvPr/>
          </p:nvSpPr>
          <p:spPr>
            <a:xfrm>
              <a:off x="11361368" y="6011164"/>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6" name="PA_组合 95"/>
          <p:cNvGrpSpPr/>
          <p:nvPr>
            <p:custDataLst>
              <p:tags r:id="rId11"/>
            </p:custDataLst>
          </p:nvPr>
        </p:nvGrpSpPr>
        <p:grpSpPr>
          <a:xfrm>
            <a:off x="3690802" y="6173657"/>
            <a:ext cx="868978" cy="2556000"/>
            <a:chOff x="9272737" y="6173657"/>
            <a:chExt cx="868978" cy="2556000"/>
          </a:xfrm>
        </p:grpSpPr>
        <p:sp>
          <p:nvSpPr>
            <p:cNvPr id="31" name="等腰三角形 9_20"/>
            <p:cNvSpPr/>
            <p:nvPr/>
          </p:nvSpPr>
          <p:spPr>
            <a:xfrm rot="10800000">
              <a:off x="9272737" y="6568668"/>
              <a:ext cx="868978"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2" name="椭圆 31"/>
            <p:cNvSpPr>
              <a:spLocks noChangeAspect="1"/>
            </p:cNvSpPr>
            <p:nvPr/>
          </p:nvSpPr>
          <p:spPr>
            <a:xfrm>
              <a:off x="9312216" y="6173657"/>
              <a:ext cx="790021" cy="79002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7" name="PA_组合 96"/>
          <p:cNvGrpSpPr/>
          <p:nvPr>
            <p:custDataLst>
              <p:tags r:id="rId12"/>
            </p:custDataLst>
          </p:nvPr>
        </p:nvGrpSpPr>
        <p:grpSpPr>
          <a:xfrm>
            <a:off x="2882408" y="5649322"/>
            <a:ext cx="1174957" cy="3455999"/>
            <a:chOff x="8447464" y="5580235"/>
            <a:chExt cx="1174957" cy="3455999"/>
          </a:xfrm>
        </p:grpSpPr>
        <p:sp>
          <p:nvSpPr>
            <p:cNvPr id="40" name="等腰三角形 9_22"/>
            <p:cNvSpPr/>
            <p:nvPr/>
          </p:nvSpPr>
          <p:spPr>
            <a:xfrm rot="10800000">
              <a:off x="8447464" y="6114333"/>
              <a:ext cx="1174957"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1" name="椭圆 40"/>
            <p:cNvSpPr>
              <a:spLocks noChangeAspect="1"/>
            </p:cNvSpPr>
            <p:nvPr/>
          </p:nvSpPr>
          <p:spPr>
            <a:xfrm>
              <a:off x="8500844" y="5580235"/>
              <a:ext cx="1068199"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8" name="PA_组合 97"/>
          <p:cNvGrpSpPr/>
          <p:nvPr>
            <p:custDataLst>
              <p:tags r:id="rId13"/>
            </p:custDataLst>
          </p:nvPr>
        </p:nvGrpSpPr>
        <p:grpSpPr>
          <a:xfrm>
            <a:off x="131430" y="4642065"/>
            <a:ext cx="1358547" cy="3996000"/>
            <a:chOff x="5713365" y="4642065"/>
            <a:chExt cx="1358547" cy="3996000"/>
          </a:xfrm>
        </p:grpSpPr>
        <p:sp>
          <p:nvSpPr>
            <p:cNvPr id="43" name="等腰三角形 9_24"/>
            <p:cNvSpPr/>
            <p:nvPr/>
          </p:nvSpPr>
          <p:spPr>
            <a:xfrm rot="10800000">
              <a:off x="5713365" y="5259617"/>
              <a:ext cx="1358547"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4" name="椭圆 43"/>
            <p:cNvSpPr>
              <a:spLocks noChangeAspect="1"/>
            </p:cNvSpPr>
            <p:nvPr/>
          </p:nvSpPr>
          <p:spPr>
            <a:xfrm>
              <a:off x="5775086" y="4642065"/>
              <a:ext cx="1235107"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9" name="PA_组合 98"/>
          <p:cNvGrpSpPr/>
          <p:nvPr>
            <p:custDataLst>
              <p:tags r:id="rId14"/>
            </p:custDataLst>
          </p:nvPr>
        </p:nvGrpSpPr>
        <p:grpSpPr>
          <a:xfrm>
            <a:off x="1564673" y="5004310"/>
            <a:ext cx="820027" cy="2412000"/>
            <a:chOff x="7146608" y="5004310"/>
            <a:chExt cx="820027" cy="2412000"/>
          </a:xfrm>
        </p:grpSpPr>
        <p:sp>
          <p:nvSpPr>
            <p:cNvPr id="46" name="等腰三角形 9_26"/>
            <p:cNvSpPr/>
            <p:nvPr/>
          </p:nvSpPr>
          <p:spPr>
            <a:xfrm rot="10800000">
              <a:off x="7146608" y="5377067"/>
              <a:ext cx="820027" cy="2039243"/>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7" name="椭圆 46"/>
            <p:cNvSpPr>
              <a:spLocks noChangeAspect="1"/>
            </p:cNvSpPr>
            <p:nvPr/>
          </p:nvSpPr>
          <p:spPr>
            <a:xfrm>
              <a:off x="7183863" y="5004310"/>
              <a:ext cx="745518" cy="74551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0" name="PA_组合 99"/>
          <p:cNvGrpSpPr/>
          <p:nvPr>
            <p:custDataLst>
              <p:tags r:id="rId15"/>
            </p:custDataLst>
          </p:nvPr>
        </p:nvGrpSpPr>
        <p:grpSpPr>
          <a:xfrm>
            <a:off x="1384015" y="4426151"/>
            <a:ext cx="879620" cy="2555999"/>
            <a:chOff x="6965950" y="4426151"/>
            <a:chExt cx="879620" cy="2555999"/>
          </a:xfrm>
        </p:grpSpPr>
        <p:sp>
          <p:nvSpPr>
            <p:cNvPr id="61" name="等腰三角形 9_28"/>
            <p:cNvSpPr/>
            <p:nvPr/>
          </p:nvSpPr>
          <p:spPr>
            <a:xfrm rot="10800000">
              <a:off x="6965950" y="4821161"/>
              <a:ext cx="879620"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2" name="椭圆 61"/>
            <p:cNvSpPr>
              <a:spLocks noChangeAspect="1"/>
            </p:cNvSpPr>
            <p:nvPr/>
          </p:nvSpPr>
          <p:spPr>
            <a:xfrm>
              <a:off x="7010750" y="4426151"/>
              <a:ext cx="790022" cy="790021"/>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1" name="PA_组合 100"/>
          <p:cNvGrpSpPr/>
          <p:nvPr>
            <p:custDataLst>
              <p:tags r:id="rId16"/>
            </p:custDataLst>
          </p:nvPr>
        </p:nvGrpSpPr>
        <p:grpSpPr>
          <a:xfrm>
            <a:off x="4991525" y="4642065"/>
            <a:ext cx="525546" cy="1331996"/>
            <a:chOff x="10573460" y="4642065"/>
            <a:chExt cx="525546" cy="1331996"/>
          </a:xfrm>
        </p:grpSpPr>
        <p:sp>
          <p:nvSpPr>
            <p:cNvPr id="67" name="等腰三角形 9_30"/>
            <p:cNvSpPr/>
            <p:nvPr/>
          </p:nvSpPr>
          <p:spPr>
            <a:xfrm rot="10800000">
              <a:off x="10573460" y="4847912"/>
              <a:ext cx="52554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8" name="椭圆 67"/>
            <p:cNvSpPr>
              <a:spLocks noChangeAspect="1"/>
            </p:cNvSpPr>
            <p:nvPr/>
          </p:nvSpPr>
          <p:spPr>
            <a:xfrm>
              <a:off x="10630379" y="4642065"/>
              <a:ext cx="411710"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2" name="PA_组合 101"/>
          <p:cNvGrpSpPr/>
          <p:nvPr>
            <p:custDataLst>
              <p:tags r:id="rId17"/>
            </p:custDataLst>
          </p:nvPr>
        </p:nvGrpSpPr>
        <p:grpSpPr>
          <a:xfrm>
            <a:off x="4139412" y="4036519"/>
            <a:ext cx="715672" cy="1980000"/>
            <a:chOff x="9721347" y="4036519"/>
            <a:chExt cx="715672" cy="1980000"/>
          </a:xfrm>
        </p:grpSpPr>
        <p:sp>
          <p:nvSpPr>
            <p:cNvPr id="70" name="等腰三角形 9_32"/>
            <p:cNvSpPr/>
            <p:nvPr/>
          </p:nvSpPr>
          <p:spPr>
            <a:xfrm rot="10800000">
              <a:off x="9721347" y="4342513"/>
              <a:ext cx="71567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1" name="椭圆 70"/>
            <p:cNvSpPr>
              <a:spLocks noChangeAspect="1"/>
            </p:cNvSpPr>
            <p:nvPr/>
          </p:nvSpPr>
          <p:spPr>
            <a:xfrm>
              <a:off x="9773189" y="4036519"/>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7" name="PA_组合 126"/>
          <p:cNvGrpSpPr/>
          <p:nvPr>
            <p:custDataLst>
              <p:tags r:id="rId18"/>
            </p:custDataLst>
          </p:nvPr>
        </p:nvGrpSpPr>
        <p:grpSpPr>
          <a:xfrm>
            <a:off x="1515357" y="3424240"/>
            <a:ext cx="1077041" cy="3167998"/>
            <a:chOff x="7097292" y="3424240"/>
            <a:chExt cx="1077041" cy="3167998"/>
          </a:xfrm>
        </p:grpSpPr>
        <p:sp>
          <p:nvSpPr>
            <p:cNvPr id="76" name="等腰三角形 9_34"/>
            <p:cNvSpPr/>
            <p:nvPr/>
          </p:nvSpPr>
          <p:spPr>
            <a:xfrm rot="10800000">
              <a:off x="7097292" y="3913829"/>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7" name="椭圆 76"/>
            <p:cNvSpPr>
              <a:spLocks noChangeAspect="1"/>
            </p:cNvSpPr>
            <p:nvPr/>
          </p:nvSpPr>
          <p:spPr>
            <a:xfrm>
              <a:off x="7146224" y="3424240"/>
              <a:ext cx="979179" cy="97917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8" name="PA_组合 127"/>
          <p:cNvGrpSpPr/>
          <p:nvPr>
            <p:custDataLst>
              <p:tags r:id="rId19"/>
            </p:custDataLst>
          </p:nvPr>
        </p:nvGrpSpPr>
        <p:grpSpPr>
          <a:xfrm>
            <a:off x="2777469" y="2834374"/>
            <a:ext cx="759196" cy="2124000"/>
            <a:chOff x="8359404" y="2834374"/>
            <a:chExt cx="759196" cy="2124000"/>
          </a:xfrm>
        </p:grpSpPr>
        <p:sp>
          <p:nvSpPr>
            <p:cNvPr id="82" name="等腰三角形 9_36"/>
            <p:cNvSpPr/>
            <p:nvPr/>
          </p:nvSpPr>
          <p:spPr>
            <a:xfrm rot="10800000">
              <a:off x="8359404" y="3162622"/>
              <a:ext cx="75919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3" name="椭圆 82"/>
            <p:cNvSpPr>
              <a:spLocks noChangeAspect="1"/>
            </p:cNvSpPr>
            <p:nvPr/>
          </p:nvSpPr>
          <p:spPr>
            <a:xfrm>
              <a:off x="8410754" y="2834374"/>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9" name="PA_组合 128"/>
          <p:cNvGrpSpPr/>
          <p:nvPr>
            <p:custDataLst>
              <p:tags r:id="rId20"/>
            </p:custDataLst>
          </p:nvPr>
        </p:nvGrpSpPr>
        <p:grpSpPr>
          <a:xfrm>
            <a:off x="2187588" y="2742671"/>
            <a:ext cx="655340" cy="1728000"/>
            <a:chOff x="7769523" y="2742671"/>
            <a:chExt cx="655340" cy="1728000"/>
          </a:xfrm>
        </p:grpSpPr>
        <p:sp>
          <p:nvSpPr>
            <p:cNvPr id="85" name="等腰三角形 9_38"/>
            <p:cNvSpPr/>
            <p:nvPr/>
          </p:nvSpPr>
          <p:spPr>
            <a:xfrm rot="10800000">
              <a:off x="7769523" y="3009721"/>
              <a:ext cx="655340"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6" name="椭圆 85"/>
            <p:cNvSpPr>
              <a:spLocks noChangeAspect="1"/>
            </p:cNvSpPr>
            <p:nvPr/>
          </p:nvSpPr>
          <p:spPr>
            <a:xfrm>
              <a:off x="7830143" y="2742671"/>
              <a:ext cx="534102"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0" name="PA_组合 129"/>
          <p:cNvGrpSpPr/>
          <p:nvPr>
            <p:custDataLst>
              <p:tags r:id="rId21"/>
            </p:custDataLst>
          </p:nvPr>
        </p:nvGrpSpPr>
        <p:grpSpPr>
          <a:xfrm>
            <a:off x="2697600" y="2409047"/>
            <a:ext cx="537440" cy="1404000"/>
            <a:chOff x="8279535" y="2409047"/>
            <a:chExt cx="537440" cy="1404000"/>
          </a:xfrm>
        </p:grpSpPr>
        <p:sp>
          <p:nvSpPr>
            <p:cNvPr id="88" name="等腰三角形 9_40"/>
            <p:cNvSpPr/>
            <p:nvPr/>
          </p:nvSpPr>
          <p:spPr>
            <a:xfrm rot="10800000">
              <a:off x="8279535" y="2626025"/>
              <a:ext cx="537440" cy="118702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9" name="椭圆 88"/>
            <p:cNvSpPr>
              <a:spLocks noChangeAspect="1"/>
            </p:cNvSpPr>
            <p:nvPr/>
          </p:nvSpPr>
          <p:spPr>
            <a:xfrm>
              <a:off x="8331276" y="2409047"/>
              <a:ext cx="433959" cy="43395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1" name="PA_组合 130"/>
          <p:cNvGrpSpPr/>
          <p:nvPr>
            <p:custDataLst>
              <p:tags r:id="rId22"/>
            </p:custDataLst>
          </p:nvPr>
        </p:nvGrpSpPr>
        <p:grpSpPr>
          <a:xfrm>
            <a:off x="3269209" y="2051771"/>
            <a:ext cx="788156" cy="2160000"/>
            <a:chOff x="8851144" y="2051771"/>
            <a:chExt cx="788156" cy="2160000"/>
          </a:xfrm>
        </p:grpSpPr>
        <p:sp>
          <p:nvSpPr>
            <p:cNvPr id="91" name="等腰三角形 9_42"/>
            <p:cNvSpPr/>
            <p:nvPr/>
          </p:nvSpPr>
          <p:spPr>
            <a:xfrm rot="10800000">
              <a:off x="8851144" y="2385583"/>
              <a:ext cx="788156" cy="182618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2" name="立方体 91"/>
            <p:cNvSpPr>
              <a:spLocks noChangeAspect="1"/>
            </p:cNvSpPr>
            <p:nvPr/>
          </p:nvSpPr>
          <p:spPr>
            <a:xfrm>
              <a:off x="8911411" y="2051771"/>
              <a:ext cx="667625" cy="667624"/>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2" name="PA_组合 131"/>
          <p:cNvGrpSpPr/>
          <p:nvPr>
            <p:custDataLst>
              <p:tags r:id="rId23"/>
            </p:custDataLst>
          </p:nvPr>
        </p:nvGrpSpPr>
        <p:grpSpPr>
          <a:xfrm>
            <a:off x="2230012" y="1829573"/>
            <a:ext cx="536716" cy="1331997"/>
            <a:chOff x="7811947" y="1829573"/>
            <a:chExt cx="536716" cy="1331997"/>
          </a:xfrm>
        </p:grpSpPr>
        <p:sp>
          <p:nvSpPr>
            <p:cNvPr id="94" name="等腰三角形 9_44"/>
            <p:cNvSpPr/>
            <p:nvPr/>
          </p:nvSpPr>
          <p:spPr>
            <a:xfrm rot="10800000">
              <a:off x="7811947" y="2035421"/>
              <a:ext cx="53671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5" name="椭圆 94"/>
            <p:cNvSpPr>
              <a:spLocks noChangeAspect="1"/>
            </p:cNvSpPr>
            <p:nvPr/>
          </p:nvSpPr>
          <p:spPr>
            <a:xfrm>
              <a:off x="7874453" y="1829573"/>
              <a:ext cx="411705"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3" name="PA_组合 132"/>
          <p:cNvGrpSpPr/>
          <p:nvPr>
            <p:custDataLst>
              <p:tags r:id="rId24"/>
            </p:custDataLst>
          </p:nvPr>
        </p:nvGrpSpPr>
        <p:grpSpPr>
          <a:xfrm>
            <a:off x="1663410" y="5466330"/>
            <a:ext cx="1358542" cy="3996000"/>
            <a:chOff x="7245345" y="5466330"/>
            <a:chExt cx="1358542" cy="3996000"/>
          </a:xfrm>
        </p:grpSpPr>
        <p:sp>
          <p:nvSpPr>
            <p:cNvPr id="34" name="等腰三角形 9_46"/>
            <p:cNvSpPr/>
            <p:nvPr/>
          </p:nvSpPr>
          <p:spPr>
            <a:xfrm rot="10800000">
              <a:off x="7245345" y="6083882"/>
              <a:ext cx="1358542"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5" name="椭圆 34"/>
            <p:cNvSpPr>
              <a:spLocks noChangeAspect="1"/>
            </p:cNvSpPr>
            <p:nvPr/>
          </p:nvSpPr>
          <p:spPr>
            <a:xfrm>
              <a:off x="7307066" y="5466330"/>
              <a:ext cx="1235103"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4" name="PA_组合 133"/>
          <p:cNvGrpSpPr/>
          <p:nvPr>
            <p:custDataLst>
              <p:tags r:id="rId25"/>
            </p:custDataLst>
          </p:nvPr>
        </p:nvGrpSpPr>
        <p:grpSpPr>
          <a:xfrm>
            <a:off x="1114430" y="5346918"/>
            <a:ext cx="917938" cy="2700000"/>
            <a:chOff x="6696365" y="5346918"/>
            <a:chExt cx="917938" cy="2700000"/>
          </a:xfrm>
        </p:grpSpPr>
        <p:sp>
          <p:nvSpPr>
            <p:cNvPr id="37" name="等腰三角形 9_48"/>
            <p:cNvSpPr/>
            <p:nvPr/>
          </p:nvSpPr>
          <p:spPr>
            <a:xfrm rot="10800000">
              <a:off x="6696365" y="5764183"/>
              <a:ext cx="917938" cy="22827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8" name="椭圆 37"/>
            <p:cNvSpPr>
              <a:spLocks noChangeAspect="1"/>
            </p:cNvSpPr>
            <p:nvPr/>
          </p:nvSpPr>
          <p:spPr>
            <a:xfrm>
              <a:off x="6738068" y="5346918"/>
              <a:ext cx="834533" cy="83453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5" name="PA_组合 134"/>
          <p:cNvGrpSpPr/>
          <p:nvPr>
            <p:custDataLst>
              <p:tags r:id="rId26"/>
            </p:custDataLst>
          </p:nvPr>
        </p:nvGrpSpPr>
        <p:grpSpPr>
          <a:xfrm>
            <a:off x="663249" y="6257975"/>
            <a:ext cx="1174953" cy="3455999"/>
            <a:chOff x="6245184" y="6257975"/>
            <a:chExt cx="1174953" cy="3455999"/>
          </a:xfrm>
        </p:grpSpPr>
        <p:sp>
          <p:nvSpPr>
            <p:cNvPr id="22" name="等腰三角形 9_50"/>
            <p:cNvSpPr/>
            <p:nvPr/>
          </p:nvSpPr>
          <p:spPr>
            <a:xfrm rot="10800000">
              <a:off x="6245184" y="6792073"/>
              <a:ext cx="1174953"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3" name="椭圆 22"/>
            <p:cNvSpPr>
              <a:spLocks noChangeAspect="1"/>
            </p:cNvSpPr>
            <p:nvPr/>
          </p:nvSpPr>
          <p:spPr>
            <a:xfrm>
              <a:off x="6298564" y="6257975"/>
              <a:ext cx="1068195"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6" name="PA_组合 135"/>
          <p:cNvGrpSpPr/>
          <p:nvPr>
            <p:custDataLst>
              <p:tags r:id="rId27"/>
            </p:custDataLst>
          </p:nvPr>
        </p:nvGrpSpPr>
        <p:grpSpPr>
          <a:xfrm>
            <a:off x="3432479" y="3129639"/>
            <a:ext cx="905695" cy="2664001"/>
            <a:chOff x="9014414" y="3129639"/>
            <a:chExt cx="905695" cy="2664001"/>
          </a:xfrm>
        </p:grpSpPr>
        <p:sp>
          <p:nvSpPr>
            <p:cNvPr id="79" name="等腰三角形 9_52"/>
            <p:cNvSpPr/>
            <p:nvPr/>
          </p:nvSpPr>
          <p:spPr>
            <a:xfrm rot="10800000">
              <a:off x="9014414" y="3541341"/>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0" name="椭圆 79"/>
            <p:cNvSpPr>
              <a:spLocks noChangeAspect="1"/>
            </p:cNvSpPr>
            <p:nvPr/>
          </p:nvSpPr>
          <p:spPr>
            <a:xfrm>
              <a:off x="9055561" y="3129639"/>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7" name="PA_组合 136"/>
          <p:cNvGrpSpPr/>
          <p:nvPr>
            <p:custDataLst>
              <p:tags r:id="rId28"/>
            </p:custDataLst>
          </p:nvPr>
        </p:nvGrpSpPr>
        <p:grpSpPr>
          <a:xfrm>
            <a:off x="3835194" y="4897396"/>
            <a:ext cx="1077041" cy="3168000"/>
            <a:chOff x="9417129" y="4897396"/>
            <a:chExt cx="1077041" cy="3168000"/>
          </a:xfrm>
        </p:grpSpPr>
        <p:sp>
          <p:nvSpPr>
            <p:cNvPr id="55" name="等腰三角形 9_54"/>
            <p:cNvSpPr/>
            <p:nvPr/>
          </p:nvSpPr>
          <p:spPr>
            <a:xfrm rot="10800000">
              <a:off x="9417129" y="538698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6" name="椭圆 55"/>
            <p:cNvSpPr>
              <a:spLocks noChangeAspect="1"/>
            </p:cNvSpPr>
            <p:nvPr/>
          </p:nvSpPr>
          <p:spPr>
            <a:xfrm>
              <a:off x="9466061" y="4897396"/>
              <a:ext cx="979179" cy="97918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8" name="PA_组合 137"/>
          <p:cNvGrpSpPr/>
          <p:nvPr>
            <p:custDataLst>
              <p:tags r:id="rId29"/>
            </p:custDataLst>
          </p:nvPr>
        </p:nvGrpSpPr>
        <p:grpSpPr>
          <a:xfrm>
            <a:off x="4491685" y="5646405"/>
            <a:ext cx="632480" cy="1692000"/>
            <a:chOff x="10073620" y="5646405"/>
            <a:chExt cx="632480" cy="1692000"/>
          </a:xfrm>
        </p:grpSpPr>
        <p:sp>
          <p:nvSpPr>
            <p:cNvPr id="52" name="等腰三角形 9_56"/>
            <p:cNvSpPr/>
            <p:nvPr/>
          </p:nvSpPr>
          <p:spPr>
            <a:xfrm rot="10800000">
              <a:off x="10073620" y="5907891"/>
              <a:ext cx="632480" cy="143051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3" name="椭圆 52"/>
            <p:cNvSpPr>
              <a:spLocks noChangeAspect="1"/>
            </p:cNvSpPr>
            <p:nvPr/>
          </p:nvSpPr>
          <p:spPr>
            <a:xfrm>
              <a:off x="10128371" y="5646405"/>
              <a:ext cx="522979" cy="52297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9" name="PA_组合 138"/>
          <p:cNvGrpSpPr/>
          <p:nvPr>
            <p:custDataLst>
              <p:tags r:id="rId30"/>
            </p:custDataLst>
          </p:nvPr>
        </p:nvGrpSpPr>
        <p:grpSpPr>
          <a:xfrm>
            <a:off x="4649068" y="6243686"/>
            <a:ext cx="1077041" cy="3168000"/>
            <a:chOff x="10231003" y="6243686"/>
            <a:chExt cx="1077041" cy="3168000"/>
          </a:xfrm>
        </p:grpSpPr>
        <p:sp>
          <p:nvSpPr>
            <p:cNvPr id="25" name="等腰三角形 9"/>
            <p:cNvSpPr/>
            <p:nvPr/>
          </p:nvSpPr>
          <p:spPr>
            <a:xfrm rot="10800000">
              <a:off x="10231003" y="673327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6" name="椭圆 25"/>
            <p:cNvSpPr>
              <a:spLocks noChangeAspect="1"/>
            </p:cNvSpPr>
            <p:nvPr/>
          </p:nvSpPr>
          <p:spPr>
            <a:xfrm>
              <a:off x="10279935" y="6243686"/>
              <a:ext cx="979179" cy="979182"/>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08" name="PA_文本框 18"/>
          <p:cNvSpPr txBox="1"/>
          <p:nvPr>
            <p:custDataLst>
              <p:tags r:id="rId31"/>
            </p:custDataLst>
          </p:nvPr>
        </p:nvSpPr>
        <p:spPr>
          <a:xfrm>
            <a:off x="6391275" y="2179955"/>
            <a:ext cx="4012565" cy="958215"/>
          </a:xfrm>
          <a:prstGeom prst="rect">
            <a:avLst/>
          </a:prstGeom>
          <a:noFill/>
          <a:effectLst/>
        </p:spPr>
        <p:txBody>
          <a:bodyPr wrap="none" rtlCol="0" anchor="b" anchorCtr="0">
            <a:noAutofit/>
          </a:bodyPr>
          <a:lstStyle>
            <a:defPPr>
              <a:defRPr lang="zh-CN"/>
            </a:defPPr>
            <a:lvl1pPr>
              <a:defRPr sz="5400" b="1">
                <a:solidFill>
                  <a:srgbClr val="6BB2E1">
                    <a:lumMod val="75000"/>
                  </a:srgbClr>
                </a:solidFill>
                <a:effectLst>
                  <a:innerShdw blurRad="127000" dist="63500" dir="16200000">
                    <a:prstClr val="black">
                      <a:alpha val="50000"/>
                    </a:prstClr>
                  </a:innerShdw>
                </a:effectLst>
                <a:latin typeface="微软雅黑" panose="020B0503020204020204" pitchFamily="34" charset="-122"/>
                <a:ea typeface="微软雅黑" panose="020B0503020204020204" pitchFamily="34" charset="-122"/>
              </a:defRPr>
            </a:lvl1pPr>
          </a:lstStyle>
          <a:p>
            <a:pPr algn="l"/>
            <a:r>
              <a:rPr lang="zh-CN" altLang="en-US" sz="4800" b="0" dirty="0">
                <a:effectLst/>
                <a:latin typeface="时尚中黑简体" panose="01010104010101010101" pitchFamily="2" charset="-122"/>
                <a:ea typeface="时尚中黑简体" panose="01010104010101010101" pitchFamily="2" charset="-122"/>
              </a:rPr>
              <a:t>病理图像分析</a:t>
            </a:r>
            <a:endParaRPr lang="zh-CN" altLang="en-US" sz="4800" b="0" dirty="0">
              <a:effectLst/>
              <a:latin typeface="时尚中黑简体" panose="01010104010101010101" pitchFamily="2" charset="-122"/>
              <a:ea typeface="时尚中黑简体" panose="01010104010101010101" pitchFamily="2" charset="-122"/>
            </a:endParaRPr>
          </a:p>
        </p:txBody>
      </p:sp>
      <p:sp>
        <p:nvSpPr>
          <p:cNvPr id="109" name="PA_圆角矩形 159"/>
          <p:cNvSpPr/>
          <p:nvPr>
            <p:custDataLst>
              <p:tags r:id="rId32"/>
            </p:custDataLst>
          </p:nvPr>
        </p:nvSpPr>
        <p:spPr>
          <a:xfrm>
            <a:off x="9912381" y="4021998"/>
            <a:ext cx="1840219" cy="413808"/>
          </a:xfrm>
          <a:prstGeom prst="roundRect">
            <a:avLst>
              <a:gd name="adj" fmla="val 50000"/>
            </a:avLst>
          </a:prstGeom>
          <a:solidFill>
            <a:schemeClr val="accent1">
              <a:lumMod val="75000"/>
            </a:schemeClr>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prstClr val="white"/>
                </a:solidFill>
                <a:sym typeface="+mn-lt"/>
              </a:rPr>
              <a:t>2023-3-14</a:t>
            </a:r>
            <a:endParaRPr lang="zh-CN" altLang="en-US" sz="1400" dirty="0">
              <a:solidFill>
                <a:prstClr val="white"/>
              </a:solidFill>
              <a:sym typeface="+mn-lt"/>
            </a:endParaRPr>
          </a:p>
        </p:txBody>
      </p:sp>
      <p:sp>
        <p:nvSpPr>
          <p:cNvPr id="140" name="PA_Corners 46"/>
          <p:cNvSpPr/>
          <p:nvPr>
            <p:custDataLst>
              <p:tags r:id="rId33"/>
            </p:custDataLst>
          </p:nvPr>
        </p:nvSpPr>
        <p:spPr>
          <a:xfrm>
            <a:off x="11172825" y="2865186"/>
            <a:ext cx="360000" cy="671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6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ppt_x"/>
                                          </p:val>
                                        </p:tav>
                                        <p:tav tm="100000">
                                          <p:val>
                                            <p:strVal val="#ppt_x"/>
                                          </p:val>
                                        </p:tav>
                                      </p:tavLst>
                                    </p:anim>
                                    <p:anim calcmode="lin" valueType="num">
                                      <p:cBhvr additive="base">
                                        <p:cTn id="12" dur="12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ppt_x"/>
                                          </p:val>
                                        </p:tav>
                                        <p:tav tm="100000">
                                          <p:val>
                                            <p:strVal val="#ppt_x"/>
                                          </p:val>
                                        </p:tav>
                                      </p:tavLst>
                                    </p:anim>
                                    <p:anim calcmode="lin" valueType="num">
                                      <p:cBhvr additive="base">
                                        <p:cTn id="16" dur="1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8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ppt_x"/>
                                          </p:val>
                                        </p:tav>
                                        <p:tav tm="100000">
                                          <p:val>
                                            <p:strVal val="#ppt_x"/>
                                          </p:val>
                                        </p:tav>
                                      </p:tavLst>
                                    </p:anim>
                                    <p:anim calcmode="lin" valueType="num">
                                      <p:cBhvr additive="base">
                                        <p:cTn id="20" dur="12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250" fill="hold"/>
                                        <p:tgtEl>
                                          <p:spTgt spid="12"/>
                                        </p:tgtEl>
                                        <p:attrNameLst>
                                          <p:attrName>ppt_x</p:attrName>
                                        </p:attrNameLst>
                                      </p:cBhvr>
                                      <p:tavLst>
                                        <p:tav tm="0">
                                          <p:val>
                                            <p:strVal val="#ppt_x"/>
                                          </p:val>
                                        </p:tav>
                                        <p:tav tm="100000">
                                          <p:val>
                                            <p:strVal val="#ppt_x"/>
                                          </p:val>
                                        </p:tav>
                                      </p:tavLst>
                                    </p:anim>
                                    <p:anim calcmode="lin" valueType="num">
                                      <p:cBhvr additive="base">
                                        <p:cTn id="24" dur="12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250" fill="hold"/>
                                        <p:tgtEl>
                                          <p:spTgt spid="33"/>
                                        </p:tgtEl>
                                        <p:attrNameLst>
                                          <p:attrName>ppt_x</p:attrName>
                                        </p:attrNameLst>
                                      </p:cBhvr>
                                      <p:tavLst>
                                        <p:tav tm="0">
                                          <p:val>
                                            <p:strVal val="#ppt_x"/>
                                          </p:val>
                                        </p:tav>
                                        <p:tav tm="100000">
                                          <p:val>
                                            <p:strVal val="#ppt_x"/>
                                          </p:val>
                                        </p:tav>
                                      </p:tavLst>
                                    </p:anim>
                                    <p:anim calcmode="lin" valueType="num">
                                      <p:cBhvr additive="base">
                                        <p:cTn id="28" dur="125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2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1250" fill="hold"/>
                                        <p:tgtEl>
                                          <p:spTgt spid="39"/>
                                        </p:tgtEl>
                                        <p:attrNameLst>
                                          <p:attrName>ppt_x</p:attrName>
                                        </p:attrNameLst>
                                      </p:cBhvr>
                                      <p:tavLst>
                                        <p:tav tm="0">
                                          <p:val>
                                            <p:strVal val="#ppt_x"/>
                                          </p:val>
                                        </p:tav>
                                        <p:tav tm="100000">
                                          <p:val>
                                            <p:strVal val="#ppt_x"/>
                                          </p:val>
                                        </p:tav>
                                      </p:tavLst>
                                    </p:anim>
                                    <p:anim calcmode="lin" valueType="num">
                                      <p:cBhvr additive="base">
                                        <p:cTn id="32" dur="125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40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1250" fill="hold"/>
                                        <p:tgtEl>
                                          <p:spTgt spid="75"/>
                                        </p:tgtEl>
                                        <p:attrNameLst>
                                          <p:attrName>ppt_x</p:attrName>
                                        </p:attrNameLst>
                                      </p:cBhvr>
                                      <p:tavLst>
                                        <p:tav tm="0">
                                          <p:val>
                                            <p:strVal val="#ppt_x"/>
                                          </p:val>
                                        </p:tav>
                                        <p:tav tm="100000">
                                          <p:val>
                                            <p:strVal val="#ppt_x"/>
                                          </p:val>
                                        </p:tav>
                                      </p:tavLst>
                                    </p:anim>
                                    <p:anim calcmode="lin" valueType="num">
                                      <p:cBhvr additive="base">
                                        <p:cTn id="36" dur="1250" fill="hold"/>
                                        <p:tgtEl>
                                          <p:spTgt spid="7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10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1250" fill="hold"/>
                                        <p:tgtEl>
                                          <p:spTgt spid="96"/>
                                        </p:tgtEl>
                                        <p:attrNameLst>
                                          <p:attrName>ppt_x</p:attrName>
                                        </p:attrNameLst>
                                      </p:cBhvr>
                                      <p:tavLst>
                                        <p:tav tm="0">
                                          <p:val>
                                            <p:strVal val="#ppt_x"/>
                                          </p:val>
                                        </p:tav>
                                        <p:tav tm="100000">
                                          <p:val>
                                            <p:strVal val="#ppt_x"/>
                                          </p:val>
                                        </p:tav>
                                      </p:tavLst>
                                    </p:anim>
                                    <p:anim calcmode="lin" valueType="num">
                                      <p:cBhvr additive="base">
                                        <p:cTn id="40" dur="1250" fill="hold"/>
                                        <p:tgtEl>
                                          <p:spTgt spid="96"/>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00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1250" fill="hold"/>
                                        <p:tgtEl>
                                          <p:spTgt spid="97"/>
                                        </p:tgtEl>
                                        <p:attrNameLst>
                                          <p:attrName>ppt_x</p:attrName>
                                        </p:attrNameLst>
                                      </p:cBhvr>
                                      <p:tavLst>
                                        <p:tav tm="0">
                                          <p:val>
                                            <p:strVal val="#ppt_x"/>
                                          </p:val>
                                        </p:tav>
                                        <p:tav tm="100000">
                                          <p:val>
                                            <p:strVal val="#ppt_x"/>
                                          </p:val>
                                        </p:tav>
                                      </p:tavLst>
                                    </p:anim>
                                    <p:anim calcmode="lin" valueType="num">
                                      <p:cBhvr additive="base">
                                        <p:cTn id="44" dur="1250" fill="hold"/>
                                        <p:tgtEl>
                                          <p:spTgt spid="97"/>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170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1250" fill="hold"/>
                                        <p:tgtEl>
                                          <p:spTgt spid="98"/>
                                        </p:tgtEl>
                                        <p:attrNameLst>
                                          <p:attrName>ppt_x</p:attrName>
                                        </p:attrNameLst>
                                      </p:cBhvr>
                                      <p:tavLst>
                                        <p:tav tm="0">
                                          <p:val>
                                            <p:strVal val="#ppt_x"/>
                                          </p:val>
                                        </p:tav>
                                        <p:tav tm="100000">
                                          <p:val>
                                            <p:strVal val="#ppt_x"/>
                                          </p:val>
                                        </p:tav>
                                      </p:tavLst>
                                    </p:anim>
                                    <p:anim calcmode="lin" valueType="num">
                                      <p:cBhvr additive="base">
                                        <p:cTn id="48" dur="1250" fill="hold"/>
                                        <p:tgtEl>
                                          <p:spTgt spid="98"/>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300"/>
                                  </p:stCondLst>
                                  <p:childTnLst>
                                    <p:set>
                                      <p:cBhvr>
                                        <p:cTn id="50" dur="1" fill="hold">
                                          <p:stCondLst>
                                            <p:cond delay="0"/>
                                          </p:stCondLst>
                                        </p:cTn>
                                        <p:tgtEl>
                                          <p:spTgt spid="99"/>
                                        </p:tgtEl>
                                        <p:attrNameLst>
                                          <p:attrName>style.visibility</p:attrName>
                                        </p:attrNameLst>
                                      </p:cBhvr>
                                      <p:to>
                                        <p:strVal val="visible"/>
                                      </p:to>
                                    </p:set>
                                    <p:anim calcmode="lin" valueType="num">
                                      <p:cBhvr additive="base">
                                        <p:cTn id="51" dur="1250" fill="hold"/>
                                        <p:tgtEl>
                                          <p:spTgt spid="99"/>
                                        </p:tgtEl>
                                        <p:attrNameLst>
                                          <p:attrName>ppt_x</p:attrName>
                                        </p:attrNameLst>
                                      </p:cBhvr>
                                      <p:tavLst>
                                        <p:tav tm="0">
                                          <p:val>
                                            <p:strVal val="#ppt_x"/>
                                          </p:val>
                                        </p:tav>
                                        <p:tav tm="100000">
                                          <p:val>
                                            <p:strVal val="#ppt_x"/>
                                          </p:val>
                                        </p:tav>
                                      </p:tavLst>
                                    </p:anim>
                                    <p:anim calcmode="lin" valueType="num">
                                      <p:cBhvr additive="base">
                                        <p:cTn id="52" dur="1250" fill="hold"/>
                                        <p:tgtEl>
                                          <p:spTgt spid="99"/>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900"/>
                                  </p:stCondLst>
                                  <p:childTnLst>
                                    <p:set>
                                      <p:cBhvr>
                                        <p:cTn id="54" dur="1" fill="hold">
                                          <p:stCondLst>
                                            <p:cond delay="0"/>
                                          </p:stCondLst>
                                        </p:cTn>
                                        <p:tgtEl>
                                          <p:spTgt spid="100"/>
                                        </p:tgtEl>
                                        <p:attrNameLst>
                                          <p:attrName>style.visibility</p:attrName>
                                        </p:attrNameLst>
                                      </p:cBhvr>
                                      <p:to>
                                        <p:strVal val="visible"/>
                                      </p:to>
                                    </p:set>
                                    <p:anim calcmode="lin" valueType="num">
                                      <p:cBhvr additive="base">
                                        <p:cTn id="55" dur="1250" fill="hold"/>
                                        <p:tgtEl>
                                          <p:spTgt spid="100"/>
                                        </p:tgtEl>
                                        <p:attrNameLst>
                                          <p:attrName>ppt_x</p:attrName>
                                        </p:attrNameLst>
                                      </p:cBhvr>
                                      <p:tavLst>
                                        <p:tav tm="0">
                                          <p:val>
                                            <p:strVal val="#ppt_x"/>
                                          </p:val>
                                        </p:tav>
                                        <p:tav tm="100000">
                                          <p:val>
                                            <p:strVal val="#ppt_x"/>
                                          </p:val>
                                        </p:tav>
                                      </p:tavLst>
                                    </p:anim>
                                    <p:anim calcmode="lin" valueType="num">
                                      <p:cBhvr additive="base">
                                        <p:cTn id="56" dur="1250" fill="hold"/>
                                        <p:tgtEl>
                                          <p:spTgt spid="100"/>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140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1250" fill="hold"/>
                                        <p:tgtEl>
                                          <p:spTgt spid="101"/>
                                        </p:tgtEl>
                                        <p:attrNameLst>
                                          <p:attrName>ppt_x</p:attrName>
                                        </p:attrNameLst>
                                      </p:cBhvr>
                                      <p:tavLst>
                                        <p:tav tm="0">
                                          <p:val>
                                            <p:strVal val="#ppt_x"/>
                                          </p:val>
                                        </p:tav>
                                        <p:tav tm="100000">
                                          <p:val>
                                            <p:strVal val="#ppt_x"/>
                                          </p:val>
                                        </p:tav>
                                      </p:tavLst>
                                    </p:anim>
                                    <p:anim calcmode="lin" valueType="num">
                                      <p:cBhvr additive="base">
                                        <p:cTn id="60" dur="125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100"/>
                                  </p:stCondLst>
                                  <p:childTnLst>
                                    <p:set>
                                      <p:cBhvr>
                                        <p:cTn id="62" dur="1" fill="hold">
                                          <p:stCondLst>
                                            <p:cond delay="0"/>
                                          </p:stCondLst>
                                        </p:cTn>
                                        <p:tgtEl>
                                          <p:spTgt spid="102"/>
                                        </p:tgtEl>
                                        <p:attrNameLst>
                                          <p:attrName>style.visibility</p:attrName>
                                        </p:attrNameLst>
                                      </p:cBhvr>
                                      <p:to>
                                        <p:strVal val="visible"/>
                                      </p:to>
                                    </p:set>
                                    <p:anim calcmode="lin" valueType="num">
                                      <p:cBhvr additive="base">
                                        <p:cTn id="63" dur="1250" fill="hold"/>
                                        <p:tgtEl>
                                          <p:spTgt spid="102"/>
                                        </p:tgtEl>
                                        <p:attrNameLst>
                                          <p:attrName>ppt_x</p:attrName>
                                        </p:attrNameLst>
                                      </p:cBhvr>
                                      <p:tavLst>
                                        <p:tav tm="0">
                                          <p:val>
                                            <p:strVal val="#ppt_x"/>
                                          </p:val>
                                        </p:tav>
                                        <p:tav tm="100000">
                                          <p:val>
                                            <p:strVal val="#ppt_x"/>
                                          </p:val>
                                        </p:tav>
                                      </p:tavLst>
                                    </p:anim>
                                    <p:anim calcmode="lin" valueType="num">
                                      <p:cBhvr additive="base">
                                        <p:cTn id="64" dur="1250" fill="hold"/>
                                        <p:tgtEl>
                                          <p:spTgt spid="102"/>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700"/>
                                  </p:stCondLst>
                                  <p:childTnLst>
                                    <p:set>
                                      <p:cBhvr>
                                        <p:cTn id="66" dur="1" fill="hold">
                                          <p:stCondLst>
                                            <p:cond delay="0"/>
                                          </p:stCondLst>
                                        </p:cTn>
                                        <p:tgtEl>
                                          <p:spTgt spid="127"/>
                                        </p:tgtEl>
                                        <p:attrNameLst>
                                          <p:attrName>style.visibility</p:attrName>
                                        </p:attrNameLst>
                                      </p:cBhvr>
                                      <p:to>
                                        <p:strVal val="visible"/>
                                      </p:to>
                                    </p:set>
                                    <p:anim calcmode="lin" valueType="num">
                                      <p:cBhvr additive="base">
                                        <p:cTn id="67" dur="1250" fill="hold"/>
                                        <p:tgtEl>
                                          <p:spTgt spid="127"/>
                                        </p:tgtEl>
                                        <p:attrNameLst>
                                          <p:attrName>ppt_x</p:attrName>
                                        </p:attrNameLst>
                                      </p:cBhvr>
                                      <p:tavLst>
                                        <p:tav tm="0">
                                          <p:val>
                                            <p:strVal val="#ppt_x"/>
                                          </p:val>
                                        </p:tav>
                                        <p:tav tm="100000">
                                          <p:val>
                                            <p:strVal val="#ppt_x"/>
                                          </p:val>
                                        </p:tav>
                                      </p:tavLst>
                                    </p:anim>
                                    <p:anim calcmode="lin" valueType="num">
                                      <p:cBhvr additive="base">
                                        <p:cTn id="68" dur="1250" fill="hold"/>
                                        <p:tgtEl>
                                          <p:spTgt spid="127"/>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400"/>
                                  </p:stCondLst>
                                  <p:childTnLst>
                                    <p:set>
                                      <p:cBhvr>
                                        <p:cTn id="70" dur="1" fill="hold">
                                          <p:stCondLst>
                                            <p:cond delay="0"/>
                                          </p:stCondLst>
                                        </p:cTn>
                                        <p:tgtEl>
                                          <p:spTgt spid="128"/>
                                        </p:tgtEl>
                                        <p:attrNameLst>
                                          <p:attrName>style.visibility</p:attrName>
                                        </p:attrNameLst>
                                      </p:cBhvr>
                                      <p:to>
                                        <p:strVal val="visible"/>
                                      </p:to>
                                    </p:set>
                                    <p:anim calcmode="lin" valueType="num">
                                      <p:cBhvr additive="base">
                                        <p:cTn id="71" dur="1250" fill="hold"/>
                                        <p:tgtEl>
                                          <p:spTgt spid="128"/>
                                        </p:tgtEl>
                                        <p:attrNameLst>
                                          <p:attrName>ppt_x</p:attrName>
                                        </p:attrNameLst>
                                      </p:cBhvr>
                                      <p:tavLst>
                                        <p:tav tm="0">
                                          <p:val>
                                            <p:strVal val="#ppt_x"/>
                                          </p:val>
                                        </p:tav>
                                        <p:tav tm="100000">
                                          <p:val>
                                            <p:strVal val="#ppt_x"/>
                                          </p:val>
                                        </p:tav>
                                      </p:tavLst>
                                    </p:anim>
                                    <p:anim calcmode="lin" valueType="num">
                                      <p:cBhvr additive="base">
                                        <p:cTn id="72" dur="1250" fill="hold"/>
                                        <p:tgtEl>
                                          <p:spTgt spid="128"/>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300"/>
                                  </p:stCondLst>
                                  <p:childTnLst>
                                    <p:set>
                                      <p:cBhvr>
                                        <p:cTn id="74" dur="1" fill="hold">
                                          <p:stCondLst>
                                            <p:cond delay="0"/>
                                          </p:stCondLst>
                                        </p:cTn>
                                        <p:tgtEl>
                                          <p:spTgt spid="129"/>
                                        </p:tgtEl>
                                        <p:attrNameLst>
                                          <p:attrName>style.visibility</p:attrName>
                                        </p:attrNameLst>
                                      </p:cBhvr>
                                      <p:to>
                                        <p:strVal val="visible"/>
                                      </p:to>
                                    </p:set>
                                    <p:anim calcmode="lin" valueType="num">
                                      <p:cBhvr additive="base">
                                        <p:cTn id="75" dur="1250" fill="hold"/>
                                        <p:tgtEl>
                                          <p:spTgt spid="129"/>
                                        </p:tgtEl>
                                        <p:attrNameLst>
                                          <p:attrName>ppt_x</p:attrName>
                                        </p:attrNameLst>
                                      </p:cBhvr>
                                      <p:tavLst>
                                        <p:tav tm="0">
                                          <p:val>
                                            <p:strVal val="#ppt_x"/>
                                          </p:val>
                                        </p:tav>
                                        <p:tav tm="100000">
                                          <p:val>
                                            <p:strVal val="#ppt_x"/>
                                          </p:val>
                                        </p:tav>
                                      </p:tavLst>
                                    </p:anim>
                                    <p:anim calcmode="lin" valueType="num">
                                      <p:cBhvr additive="base">
                                        <p:cTn id="76" dur="1250" fill="hold"/>
                                        <p:tgtEl>
                                          <p:spTgt spid="129"/>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00"/>
                                  </p:stCondLst>
                                  <p:childTnLst>
                                    <p:set>
                                      <p:cBhvr>
                                        <p:cTn id="78" dur="1" fill="hold">
                                          <p:stCondLst>
                                            <p:cond delay="0"/>
                                          </p:stCondLst>
                                        </p:cTn>
                                        <p:tgtEl>
                                          <p:spTgt spid="130"/>
                                        </p:tgtEl>
                                        <p:attrNameLst>
                                          <p:attrName>style.visibility</p:attrName>
                                        </p:attrNameLst>
                                      </p:cBhvr>
                                      <p:to>
                                        <p:strVal val="visible"/>
                                      </p:to>
                                    </p:set>
                                    <p:anim calcmode="lin" valueType="num">
                                      <p:cBhvr additive="base">
                                        <p:cTn id="79" dur="1250" fill="hold"/>
                                        <p:tgtEl>
                                          <p:spTgt spid="130"/>
                                        </p:tgtEl>
                                        <p:attrNameLst>
                                          <p:attrName>ppt_x</p:attrName>
                                        </p:attrNameLst>
                                      </p:cBhvr>
                                      <p:tavLst>
                                        <p:tav tm="0">
                                          <p:val>
                                            <p:strVal val="#ppt_x"/>
                                          </p:val>
                                        </p:tav>
                                        <p:tav tm="100000">
                                          <p:val>
                                            <p:strVal val="#ppt_x"/>
                                          </p:val>
                                        </p:tav>
                                      </p:tavLst>
                                    </p:anim>
                                    <p:anim calcmode="lin" valueType="num">
                                      <p:cBhvr additive="base">
                                        <p:cTn id="80" dur="1250" fill="hold"/>
                                        <p:tgtEl>
                                          <p:spTgt spid="130"/>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10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1250" fill="hold"/>
                                        <p:tgtEl>
                                          <p:spTgt spid="131"/>
                                        </p:tgtEl>
                                        <p:attrNameLst>
                                          <p:attrName>ppt_x</p:attrName>
                                        </p:attrNameLst>
                                      </p:cBhvr>
                                      <p:tavLst>
                                        <p:tav tm="0">
                                          <p:val>
                                            <p:strVal val="#ppt_x"/>
                                          </p:val>
                                        </p:tav>
                                        <p:tav tm="100000">
                                          <p:val>
                                            <p:strVal val="#ppt_x"/>
                                          </p:val>
                                        </p:tav>
                                      </p:tavLst>
                                    </p:anim>
                                    <p:anim calcmode="lin" valueType="num">
                                      <p:cBhvr additive="base">
                                        <p:cTn id="84" dur="1250" fill="hold"/>
                                        <p:tgtEl>
                                          <p:spTgt spid="131"/>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132"/>
                                        </p:tgtEl>
                                        <p:attrNameLst>
                                          <p:attrName>style.visibility</p:attrName>
                                        </p:attrNameLst>
                                      </p:cBhvr>
                                      <p:to>
                                        <p:strVal val="visible"/>
                                      </p:to>
                                    </p:set>
                                    <p:anim calcmode="lin" valueType="num">
                                      <p:cBhvr additive="base">
                                        <p:cTn id="87" dur="1250" fill="hold"/>
                                        <p:tgtEl>
                                          <p:spTgt spid="132"/>
                                        </p:tgtEl>
                                        <p:attrNameLst>
                                          <p:attrName>ppt_x</p:attrName>
                                        </p:attrNameLst>
                                      </p:cBhvr>
                                      <p:tavLst>
                                        <p:tav tm="0">
                                          <p:val>
                                            <p:strVal val="#ppt_x"/>
                                          </p:val>
                                        </p:tav>
                                        <p:tav tm="100000">
                                          <p:val>
                                            <p:strVal val="#ppt_x"/>
                                          </p:val>
                                        </p:tav>
                                      </p:tavLst>
                                    </p:anim>
                                    <p:anim calcmode="lin" valueType="num">
                                      <p:cBhvr additive="base">
                                        <p:cTn id="88" dur="1250" fill="hold"/>
                                        <p:tgtEl>
                                          <p:spTgt spid="132"/>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190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1250" fill="hold"/>
                                        <p:tgtEl>
                                          <p:spTgt spid="133"/>
                                        </p:tgtEl>
                                        <p:attrNameLst>
                                          <p:attrName>ppt_x</p:attrName>
                                        </p:attrNameLst>
                                      </p:cBhvr>
                                      <p:tavLst>
                                        <p:tav tm="0">
                                          <p:val>
                                            <p:strVal val="#ppt_x"/>
                                          </p:val>
                                        </p:tav>
                                        <p:tav tm="100000">
                                          <p:val>
                                            <p:strVal val="#ppt_x"/>
                                          </p:val>
                                        </p:tav>
                                      </p:tavLst>
                                    </p:anim>
                                    <p:anim calcmode="lin" valueType="num">
                                      <p:cBhvr additive="base">
                                        <p:cTn id="92" dur="1250" fill="hold"/>
                                        <p:tgtEl>
                                          <p:spTgt spid="133"/>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1800"/>
                                  </p:stCondLst>
                                  <p:childTnLst>
                                    <p:set>
                                      <p:cBhvr>
                                        <p:cTn id="94" dur="1" fill="hold">
                                          <p:stCondLst>
                                            <p:cond delay="0"/>
                                          </p:stCondLst>
                                        </p:cTn>
                                        <p:tgtEl>
                                          <p:spTgt spid="134"/>
                                        </p:tgtEl>
                                        <p:attrNameLst>
                                          <p:attrName>style.visibility</p:attrName>
                                        </p:attrNameLst>
                                      </p:cBhvr>
                                      <p:to>
                                        <p:strVal val="visible"/>
                                      </p:to>
                                    </p:set>
                                    <p:anim calcmode="lin" valueType="num">
                                      <p:cBhvr additive="base">
                                        <p:cTn id="95" dur="1250" fill="hold"/>
                                        <p:tgtEl>
                                          <p:spTgt spid="134"/>
                                        </p:tgtEl>
                                        <p:attrNameLst>
                                          <p:attrName>ppt_x</p:attrName>
                                        </p:attrNameLst>
                                      </p:cBhvr>
                                      <p:tavLst>
                                        <p:tav tm="0">
                                          <p:val>
                                            <p:strVal val="#ppt_x"/>
                                          </p:val>
                                        </p:tav>
                                        <p:tav tm="100000">
                                          <p:val>
                                            <p:strVal val="#ppt_x"/>
                                          </p:val>
                                        </p:tav>
                                      </p:tavLst>
                                    </p:anim>
                                    <p:anim calcmode="lin" valueType="num">
                                      <p:cBhvr additive="base">
                                        <p:cTn id="96" dur="1250" fill="hold"/>
                                        <p:tgtEl>
                                          <p:spTgt spid="134"/>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2300"/>
                                  </p:stCondLst>
                                  <p:childTnLst>
                                    <p:set>
                                      <p:cBhvr>
                                        <p:cTn id="98" dur="1" fill="hold">
                                          <p:stCondLst>
                                            <p:cond delay="0"/>
                                          </p:stCondLst>
                                        </p:cTn>
                                        <p:tgtEl>
                                          <p:spTgt spid="135"/>
                                        </p:tgtEl>
                                        <p:attrNameLst>
                                          <p:attrName>style.visibility</p:attrName>
                                        </p:attrNameLst>
                                      </p:cBhvr>
                                      <p:to>
                                        <p:strVal val="visible"/>
                                      </p:to>
                                    </p:set>
                                    <p:anim calcmode="lin" valueType="num">
                                      <p:cBhvr additive="base">
                                        <p:cTn id="99" dur="1250" fill="hold"/>
                                        <p:tgtEl>
                                          <p:spTgt spid="135"/>
                                        </p:tgtEl>
                                        <p:attrNameLst>
                                          <p:attrName>ppt_x</p:attrName>
                                        </p:attrNameLst>
                                      </p:cBhvr>
                                      <p:tavLst>
                                        <p:tav tm="0">
                                          <p:val>
                                            <p:strVal val="#ppt_x"/>
                                          </p:val>
                                        </p:tav>
                                        <p:tav tm="100000">
                                          <p:val>
                                            <p:strVal val="#ppt_x"/>
                                          </p:val>
                                        </p:tav>
                                      </p:tavLst>
                                    </p:anim>
                                    <p:anim calcmode="lin" valueType="num">
                                      <p:cBhvr additive="base">
                                        <p:cTn id="100" dur="1250" fill="hold"/>
                                        <p:tgtEl>
                                          <p:spTgt spid="135"/>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600"/>
                                  </p:stCondLst>
                                  <p:childTnLst>
                                    <p:set>
                                      <p:cBhvr>
                                        <p:cTn id="102" dur="1" fill="hold">
                                          <p:stCondLst>
                                            <p:cond delay="0"/>
                                          </p:stCondLst>
                                        </p:cTn>
                                        <p:tgtEl>
                                          <p:spTgt spid="136"/>
                                        </p:tgtEl>
                                        <p:attrNameLst>
                                          <p:attrName>style.visibility</p:attrName>
                                        </p:attrNameLst>
                                      </p:cBhvr>
                                      <p:to>
                                        <p:strVal val="visible"/>
                                      </p:to>
                                    </p:set>
                                    <p:anim calcmode="lin" valueType="num">
                                      <p:cBhvr additive="base">
                                        <p:cTn id="103" dur="1250" fill="hold"/>
                                        <p:tgtEl>
                                          <p:spTgt spid="136"/>
                                        </p:tgtEl>
                                        <p:attrNameLst>
                                          <p:attrName>ppt_x</p:attrName>
                                        </p:attrNameLst>
                                      </p:cBhvr>
                                      <p:tavLst>
                                        <p:tav tm="0">
                                          <p:val>
                                            <p:strVal val="#ppt_x"/>
                                          </p:val>
                                        </p:tav>
                                        <p:tav tm="100000">
                                          <p:val>
                                            <p:strVal val="#ppt_x"/>
                                          </p:val>
                                        </p:tav>
                                      </p:tavLst>
                                    </p:anim>
                                    <p:anim calcmode="lin" valueType="num">
                                      <p:cBhvr additive="base">
                                        <p:cTn id="104" dur="1250" fill="hold"/>
                                        <p:tgtEl>
                                          <p:spTgt spid="136"/>
                                        </p:tgtEl>
                                        <p:attrNameLst>
                                          <p:attrName>ppt_y</p:attrName>
                                        </p:attrNameLst>
                                      </p:cBhvr>
                                      <p:tavLst>
                                        <p:tav tm="0">
                                          <p:val>
                                            <p:strVal val="1+#ppt_h/2"/>
                                          </p:val>
                                        </p:tav>
                                        <p:tav tm="100000">
                                          <p:val>
                                            <p:strVal val="#ppt_y"/>
                                          </p:val>
                                        </p:tav>
                                      </p:tavLst>
                                    </p:anim>
                                  </p:childTnLst>
                                </p:cTn>
                              </p:par>
                              <p:par>
                                <p:cTn id="105" presetID="2" presetClass="entr" presetSubtype="4" decel="100000" fill="hold" nodeType="withEffect">
                                  <p:stCondLst>
                                    <p:cond delay="1300"/>
                                  </p:stCondLst>
                                  <p:childTnLst>
                                    <p:set>
                                      <p:cBhvr>
                                        <p:cTn id="106" dur="1" fill="hold">
                                          <p:stCondLst>
                                            <p:cond delay="0"/>
                                          </p:stCondLst>
                                        </p:cTn>
                                        <p:tgtEl>
                                          <p:spTgt spid="137"/>
                                        </p:tgtEl>
                                        <p:attrNameLst>
                                          <p:attrName>style.visibility</p:attrName>
                                        </p:attrNameLst>
                                      </p:cBhvr>
                                      <p:to>
                                        <p:strVal val="visible"/>
                                      </p:to>
                                    </p:set>
                                    <p:anim calcmode="lin" valueType="num">
                                      <p:cBhvr additive="base">
                                        <p:cTn id="107" dur="1250" fill="hold"/>
                                        <p:tgtEl>
                                          <p:spTgt spid="137"/>
                                        </p:tgtEl>
                                        <p:attrNameLst>
                                          <p:attrName>ppt_x</p:attrName>
                                        </p:attrNameLst>
                                      </p:cBhvr>
                                      <p:tavLst>
                                        <p:tav tm="0">
                                          <p:val>
                                            <p:strVal val="#ppt_x"/>
                                          </p:val>
                                        </p:tav>
                                        <p:tav tm="100000">
                                          <p:val>
                                            <p:strVal val="#ppt_x"/>
                                          </p:val>
                                        </p:tav>
                                      </p:tavLst>
                                    </p:anim>
                                    <p:anim calcmode="lin" valueType="num">
                                      <p:cBhvr additive="base">
                                        <p:cTn id="108" dur="1250" fill="hold"/>
                                        <p:tgtEl>
                                          <p:spTgt spid="137"/>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2500"/>
                                  </p:stCondLst>
                                  <p:childTnLst>
                                    <p:set>
                                      <p:cBhvr>
                                        <p:cTn id="110" dur="1" fill="hold">
                                          <p:stCondLst>
                                            <p:cond delay="0"/>
                                          </p:stCondLst>
                                        </p:cTn>
                                        <p:tgtEl>
                                          <p:spTgt spid="138"/>
                                        </p:tgtEl>
                                        <p:attrNameLst>
                                          <p:attrName>style.visibility</p:attrName>
                                        </p:attrNameLst>
                                      </p:cBhvr>
                                      <p:to>
                                        <p:strVal val="visible"/>
                                      </p:to>
                                    </p:set>
                                    <p:anim calcmode="lin" valueType="num">
                                      <p:cBhvr additive="base">
                                        <p:cTn id="111" dur="1250" fill="hold"/>
                                        <p:tgtEl>
                                          <p:spTgt spid="138"/>
                                        </p:tgtEl>
                                        <p:attrNameLst>
                                          <p:attrName>ppt_x</p:attrName>
                                        </p:attrNameLst>
                                      </p:cBhvr>
                                      <p:tavLst>
                                        <p:tav tm="0">
                                          <p:val>
                                            <p:strVal val="#ppt_x"/>
                                          </p:val>
                                        </p:tav>
                                        <p:tav tm="100000">
                                          <p:val>
                                            <p:strVal val="#ppt_x"/>
                                          </p:val>
                                        </p:tav>
                                      </p:tavLst>
                                    </p:anim>
                                    <p:anim calcmode="lin" valueType="num">
                                      <p:cBhvr additive="base">
                                        <p:cTn id="112" dur="1250" fill="hold"/>
                                        <p:tgtEl>
                                          <p:spTgt spid="138"/>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2200"/>
                                  </p:stCondLst>
                                  <p:childTnLst>
                                    <p:set>
                                      <p:cBhvr>
                                        <p:cTn id="114" dur="1" fill="hold">
                                          <p:stCondLst>
                                            <p:cond delay="0"/>
                                          </p:stCondLst>
                                        </p:cTn>
                                        <p:tgtEl>
                                          <p:spTgt spid="139"/>
                                        </p:tgtEl>
                                        <p:attrNameLst>
                                          <p:attrName>style.visibility</p:attrName>
                                        </p:attrNameLst>
                                      </p:cBhvr>
                                      <p:to>
                                        <p:strVal val="visible"/>
                                      </p:to>
                                    </p:set>
                                    <p:anim calcmode="lin" valueType="num">
                                      <p:cBhvr additive="base">
                                        <p:cTn id="115" dur="1250" fill="hold"/>
                                        <p:tgtEl>
                                          <p:spTgt spid="139"/>
                                        </p:tgtEl>
                                        <p:attrNameLst>
                                          <p:attrName>ppt_x</p:attrName>
                                        </p:attrNameLst>
                                      </p:cBhvr>
                                      <p:tavLst>
                                        <p:tav tm="0">
                                          <p:val>
                                            <p:strVal val="#ppt_x"/>
                                          </p:val>
                                        </p:tav>
                                        <p:tav tm="100000">
                                          <p:val>
                                            <p:strVal val="#ppt_x"/>
                                          </p:val>
                                        </p:tav>
                                      </p:tavLst>
                                    </p:anim>
                                    <p:anim calcmode="lin" valueType="num">
                                      <p:cBhvr additive="base">
                                        <p:cTn id="116" dur="1250" fill="hold"/>
                                        <p:tgtEl>
                                          <p:spTgt spid="139"/>
                                        </p:tgtEl>
                                        <p:attrNameLst>
                                          <p:attrName>ppt_y</p:attrName>
                                        </p:attrNameLst>
                                      </p:cBhvr>
                                      <p:tavLst>
                                        <p:tav tm="0">
                                          <p:val>
                                            <p:strVal val="1+#ppt_h/2"/>
                                          </p:val>
                                        </p:tav>
                                        <p:tav tm="100000">
                                          <p:val>
                                            <p:strVal val="#ppt_y"/>
                                          </p:val>
                                        </p:tav>
                                      </p:tavLst>
                                    </p:anim>
                                  </p:childTnLst>
                                </p:cTn>
                              </p:par>
                              <p:par>
                                <p:cTn id="117" presetID="22" presetClass="entr" presetSubtype="8" fill="hold" grpId="0" nodeType="withEffect">
                                  <p:stCondLst>
                                    <p:cond delay="3750"/>
                                  </p:stCondLst>
                                  <p:childTnLst>
                                    <p:set>
                                      <p:cBhvr>
                                        <p:cTn id="118" dur="1" fill="hold">
                                          <p:stCondLst>
                                            <p:cond delay="0"/>
                                          </p:stCondLst>
                                        </p:cTn>
                                        <p:tgtEl>
                                          <p:spTgt spid="126"/>
                                        </p:tgtEl>
                                        <p:attrNameLst>
                                          <p:attrName>style.visibility</p:attrName>
                                        </p:attrNameLst>
                                      </p:cBhvr>
                                      <p:to>
                                        <p:strVal val="visible"/>
                                      </p:to>
                                    </p:set>
                                    <p:animEffect transition="in" filter="wipe(left)">
                                      <p:cBhvr>
                                        <p:cTn id="119" dur="500"/>
                                        <p:tgtEl>
                                          <p:spTgt spid="126"/>
                                        </p:tgtEl>
                                      </p:cBhvr>
                                    </p:animEffect>
                                  </p:childTnLst>
                                </p:cTn>
                              </p:par>
                              <p:par>
                                <p:cTn id="120" presetID="10" presetClass="entr" presetSubtype="0" fill="hold" nodeType="withEffect">
                                  <p:stCondLst>
                                    <p:cond delay="1000"/>
                                  </p:stCondLst>
                                  <p:childTnLst>
                                    <p:set>
                                      <p:cBhvr>
                                        <p:cTn id="121" dur="1" fill="hold">
                                          <p:stCondLst>
                                            <p:cond delay="0"/>
                                          </p:stCondLst>
                                        </p:cTn>
                                        <p:tgtEl>
                                          <p:spTgt spid="111"/>
                                        </p:tgtEl>
                                        <p:attrNameLst>
                                          <p:attrName>style.visibility</p:attrName>
                                        </p:attrNameLst>
                                      </p:cBhvr>
                                      <p:to>
                                        <p:strVal val="visible"/>
                                      </p:to>
                                    </p:set>
                                    <p:animEffect transition="in" filter="fade">
                                      <p:cBhvr>
                                        <p:cTn id="122" dur="2000"/>
                                        <p:tgtEl>
                                          <p:spTgt spid="111"/>
                                        </p:tgtEl>
                                      </p:cBhvr>
                                    </p:animEffect>
                                  </p:childTnLst>
                                </p:cTn>
                              </p:par>
                              <p:par>
                                <p:cTn id="123" presetID="45" presetClass="entr" presetSubtype="0" fill="hold" grpId="0" nodeType="withEffect">
                                  <p:stCondLst>
                                    <p:cond delay="500"/>
                                  </p:stCondLst>
                                  <p:iterate type="lt">
                                    <p:tmPct val="15000"/>
                                  </p:iterate>
                                  <p:childTnLst>
                                    <p:set>
                                      <p:cBhvr>
                                        <p:cTn id="124" dur="1" fill="hold">
                                          <p:stCondLst>
                                            <p:cond delay="0"/>
                                          </p:stCondLst>
                                        </p:cTn>
                                        <p:tgtEl>
                                          <p:spTgt spid="108"/>
                                        </p:tgtEl>
                                        <p:attrNameLst>
                                          <p:attrName>style.visibility</p:attrName>
                                        </p:attrNameLst>
                                      </p:cBhvr>
                                      <p:to>
                                        <p:strVal val="visible"/>
                                      </p:to>
                                    </p:set>
                                    <p:animEffect transition="in" filter="fade">
                                      <p:cBhvr>
                                        <p:cTn id="125" dur="1000"/>
                                        <p:tgtEl>
                                          <p:spTgt spid="108"/>
                                        </p:tgtEl>
                                      </p:cBhvr>
                                    </p:animEffect>
                                    <p:anim calcmode="lin" valueType="num">
                                      <p:cBhvr>
                                        <p:cTn id="126" dur="1000" fill="hold"/>
                                        <p:tgtEl>
                                          <p:spTgt spid="108"/>
                                        </p:tgtEl>
                                        <p:attrNameLst>
                                          <p:attrName>ppt_w</p:attrName>
                                        </p:attrNameLst>
                                      </p:cBhvr>
                                      <p:tavLst>
                                        <p:tav tm="0" fmla="#ppt_w*sin(2.5*pi*$)">
                                          <p:val>
                                            <p:fltVal val="0"/>
                                          </p:val>
                                        </p:tav>
                                        <p:tav tm="100000">
                                          <p:val>
                                            <p:fltVal val="1"/>
                                          </p:val>
                                        </p:tav>
                                      </p:tavLst>
                                    </p:anim>
                                    <p:anim calcmode="lin" valueType="num">
                                      <p:cBhvr>
                                        <p:cTn id="127" dur="1000" fill="hold"/>
                                        <p:tgtEl>
                                          <p:spTgt spid="108"/>
                                        </p:tgtEl>
                                        <p:attrNameLst>
                                          <p:attrName>ppt_h</p:attrName>
                                        </p:attrNameLst>
                                      </p:cBhvr>
                                      <p:tavLst>
                                        <p:tav tm="0">
                                          <p:val>
                                            <p:strVal val="#ppt_h"/>
                                          </p:val>
                                        </p:tav>
                                        <p:tav tm="100000">
                                          <p:val>
                                            <p:strVal val="#ppt_h"/>
                                          </p:val>
                                        </p:tav>
                                      </p:tavLst>
                                    </p:anim>
                                  </p:childTnLst>
                                </p:cTn>
                              </p:par>
                              <p:par>
                                <p:cTn id="128" presetID="6" presetClass="emph" presetSubtype="0" fill="hold" grpId="1" nodeType="withEffect">
                                  <p:stCondLst>
                                    <p:cond delay="0"/>
                                  </p:stCondLst>
                                  <p:iterate type="lt">
                                    <p:tmPct val="0"/>
                                  </p:iterate>
                                  <p:childTnLst>
                                    <p:animScale>
                                      <p:cBhvr>
                                        <p:cTn id="129" dur="100" fill="hold"/>
                                        <p:tgtEl>
                                          <p:spTgt spid="108"/>
                                        </p:tgtEl>
                                      </p:cBhvr>
                                      <p:by x="500000" y="500000"/>
                                    </p:animScale>
                                  </p:childTnLst>
                                </p:cTn>
                              </p:par>
                              <p:par>
                                <p:cTn id="130" presetID="6" presetClass="emph" presetSubtype="0" fill="hold" grpId="2" nodeType="withEffect">
                                  <p:stCondLst>
                                    <p:cond delay="500"/>
                                  </p:stCondLst>
                                  <p:iterate type="lt">
                                    <p:tmPct val="15000"/>
                                  </p:iterate>
                                  <p:childTnLst>
                                    <p:animScale>
                                      <p:cBhvr>
                                        <p:cTn id="131" dur="1000" fill="hold"/>
                                        <p:tgtEl>
                                          <p:spTgt spid="108"/>
                                        </p:tgtEl>
                                      </p:cBhvr>
                                      <p:by x="20000" y="20000"/>
                                    </p:animScale>
                                  </p:childTnLst>
                                </p:cTn>
                              </p:par>
                              <p:par>
                                <p:cTn id="132" presetID="10" presetClass="entr" presetSubtype="0" fill="hold" grpId="0" nodeType="withEffect">
                                  <p:stCondLst>
                                    <p:cond delay="2000"/>
                                  </p:stCondLst>
                                  <p:childTnLst>
                                    <p:set>
                                      <p:cBhvr>
                                        <p:cTn id="133" dur="1" fill="hold">
                                          <p:stCondLst>
                                            <p:cond delay="0"/>
                                          </p:stCondLst>
                                        </p:cTn>
                                        <p:tgtEl>
                                          <p:spTgt spid="140"/>
                                        </p:tgtEl>
                                        <p:attrNameLst>
                                          <p:attrName>style.visibility</p:attrName>
                                        </p:attrNameLst>
                                      </p:cBhvr>
                                      <p:to>
                                        <p:strVal val="visible"/>
                                      </p:to>
                                    </p:set>
                                    <p:animEffect transition="in" filter="fade">
                                      <p:cBhvr>
                                        <p:cTn id="134" dur="750"/>
                                        <p:tgtEl>
                                          <p:spTgt spid="140"/>
                                        </p:tgtEl>
                                      </p:cBhvr>
                                    </p:animEffect>
                                  </p:childTnLst>
                                </p:cTn>
                              </p:par>
                              <p:par>
                                <p:cTn id="135" presetID="35" presetClass="path" presetSubtype="0" decel="100000" fill="hold" grpId="1" nodeType="withEffect">
                                  <p:stCondLst>
                                    <p:cond delay="2000"/>
                                  </p:stCondLst>
                                  <p:childTnLst>
                                    <p:animMotion origin="layout" path="M 2.08333E-7 4.81481E-6 L -0.11901 4.81481E-6 " pathEditMode="relative" rAng="0" ptsTypes="AA">
                                      <p:cBhvr>
                                        <p:cTn id="136" dur="1250" spd="-100000" fill="hold"/>
                                        <p:tgtEl>
                                          <p:spTgt spid="140"/>
                                        </p:tgtEl>
                                        <p:attrNameLst>
                                          <p:attrName>ppt_x</p:attrName>
                                          <p:attrName>ppt_y</p:attrName>
                                        </p:attrNameLst>
                                      </p:cBhvr>
                                      <p:rCtr x="-5951" y="0"/>
                                    </p:animMotion>
                                  </p:childTnLst>
                                </p:cTn>
                              </p:par>
                              <p:par>
                                <p:cTn id="137" presetID="10" presetClass="entr" presetSubtype="0" fill="hold" grpId="0" nodeType="withEffect">
                                  <p:stCondLst>
                                    <p:cond delay="2500"/>
                                  </p:stCondLst>
                                  <p:childTnLst>
                                    <p:set>
                                      <p:cBhvr>
                                        <p:cTn id="138" dur="1" fill="hold">
                                          <p:stCondLst>
                                            <p:cond delay="0"/>
                                          </p:stCondLst>
                                        </p:cTn>
                                        <p:tgtEl>
                                          <p:spTgt spid="109"/>
                                        </p:tgtEl>
                                        <p:attrNameLst>
                                          <p:attrName>style.visibility</p:attrName>
                                        </p:attrNameLst>
                                      </p:cBhvr>
                                      <p:to>
                                        <p:strVal val="visible"/>
                                      </p:to>
                                    </p:set>
                                    <p:animEffect transition="in" filter="fade">
                                      <p:cBhvr>
                                        <p:cTn id="139" dur="750"/>
                                        <p:tgtEl>
                                          <p:spTgt spid="109"/>
                                        </p:tgtEl>
                                      </p:cBhvr>
                                    </p:animEffect>
                                  </p:childTnLst>
                                </p:cTn>
                              </p:par>
                              <p:par>
                                <p:cTn id="140" presetID="42" presetClass="path" presetSubtype="0" decel="100000" fill="hold" grpId="1" nodeType="withEffect">
                                  <p:stCondLst>
                                    <p:cond delay="2500"/>
                                  </p:stCondLst>
                                  <p:childTnLst>
                                    <p:animMotion origin="layout" path="M -1.45833E-6 3.33333E-6 L -1.45833E-6 0.07129 " pathEditMode="relative" rAng="0" ptsTypes="AA">
                                      <p:cBhvr>
                                        <p:cTn id="141" dur="1250" spd="-100000" fill="hold"/>
                                        <p:tgtEl>
                                          <p:spTgt spid="109"/>
                                        </p:tgtEl>
                                        <p:attrNameLst>
                                          <p:attrName>ppt_x</p:attrName>
                                          <p:attrName>ppt_y</p:attrName>
                                        </p:attrNameLst>
                                      </p:cBhvr>
                                      <p:rCtr x="0"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08" grpId="0" bldLvl="0" animBg="1"/>
      <p:bldP spid="108" grpId="1" bldLvl="0" animBg="1"/>
      <p:bldP spid="108" grpId="2" bldLvl="0" animBg="1"/>
      <p:bldP spid="109" grpId="0" animBg="1"/>
      <p:bldP spid="109" grpId="1" animBg="1"/>
      <p:bldP spid="140" grpId="0" animBg="1"/>
      <p:bldP spid="140"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34363" y="419289"/>
            <a:ext cx="10515600" cy="534035"/>
          </a:xfrm>
        </p:spPr>
        <p:txBody>
          <a:bodyPr/>
          <a:lstStyle/>
          <a:p>
            <a:pPr algn="l">
              <a:buClrTx/>
              <a:buSzTx/>
              <a:buFontTx/>
            </a:pPr>
            <a:r>
              <a:rPr dirty="0" smtClean="0">
                <a:latin typeface="宋体" panose="02010600030101010101" pitchFamily="2" charset="-122"/>
                <a:ea typeface="宋体" panose="02010600030101010101" pitchFamily="2" charset="-122"/>
                <a:sym typeface="+mn-lt"/>
              </a:rPr>
              <a:t>综述论文的结构</a:t>
            </a:r>
            <a:endParaRPr lang="zh-CN" altLang="en-US" dirty="0" smtClean="0">
              <a:latin typeface="宋体" panose="02010600030101010101" pitchFamily="2" charset="-122"/>
              <a:ea typeface="宋体" panose="02010600030101010101" pitchFamily="2" charset="-122"/>
            </a:endParaRPr>
          </a:p>
        </p:txBody>
      </p:sp>
      <p:sp>
        <p:nvSpPr>
          <p:cNvPr id="21" name="矩形 20"/>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69340" y="877570"/>
            <a:ext cx="10186670" cy="7927340"/>
          </a:xfrm>
          <a:prstGeom prst="rect">
            <a:avLst/>
          </a:prstGeom>
          <a:noFill/>
        </p:spPr>
        <p:txBody>
          <a:bodyPr wrap="square" rtlCol="0">
            <a:noAutofit/>
          </a:bodyPr>
          <a:p>
            <a:pPr indent="457200">
              <a:lnSpc>
                <a:spcPct val="150000"/>
              </a:lnSpc>
            </a:pPr>
            <a:r>
              <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4.文献综述：文献综述是综述论文的核心部分，它应该包括对研究领域内相关文献的综述和分析。文献综述应该包括研究方法、研究结果、研究进展等方面的内容，并对文献进行归纳总结。</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nSpc>
                <a:spcPct val="150000"/>
              </a:lnSpc>
            </a:pP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5.讨论与分析：讨论与分析是综述论文的重要组成部分，它应该对文献综述中的研究结果进行分析和讨论，并进行比较和总结。讨论与分析的内容应该具有逻辑性和连贯性，能够对研究领域内的问题提出新的见解和思考。</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nSpc>
                <a:spcPct val="150000"/>
              </a:lnSpc>
            </a:pP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6.结论：结论是综述论文的重要组成部分，它应该对研究的结果进行总结和归纳，并提出一些具有指导意义的建议和展望。结论应该简明扼要，突出研究的重点。</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nSpc>
                <a:spcPct val="150000"/>
              </a:lnSpc>
            </a:pP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7.参考文献：参考文献是综述论文的必备部分，它应该按照规定的格式列出研究领域内的相关文献。参考文献的格式应该符合学术规范，能够方便读者进行查阅。</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endParaRPr lang="zh-CN" altLang="en-US" dirty="0" smtClean="0">
              <a:solidFill>
                <a:schemeClr val="accent1"/>
              </a:solidFill>
              <a:latin typeface="宋体" panose="02010600030101010101" pitchFamily="2" charset="-122"/>
              <a:ea typeface="宋体" panose="02010600030101010101" pitchFamily="2" charset="-122"/>
              <a:cs typeface="+mn-ea"/>
              <a:sym typeface="+mn-lt"/>
            </a:endParaRPr>
          </a:p>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060" y="440243"/>
            <a:ext cx="10515600"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sp>
        <p:nvSpPr>
          <p:cNvPr id="44" name="Rectangle 20"/>
          <p:cNvSpPr/>
          <p:nvPr/>
        </p:nvSpPr>
        <p:spPr>
          <a:xfrm>
            <a:off x="6836410" y="1138555"/>
            <a:ext cx="4840605" cy="5631180"/>
          </a:xfrm>
          <a:prstGeom prst="rect">
            <a:avLst/>
          </a:prstGeom>
        </p:spPr>
        <p:txBody>
          <a:bodyPr wrap="square">
            <a:spAutoFit/>
          </a:bodyPr>
          <a:lstStyle/>
          <a:p>
            <a:pPr indent="457200">
              <a:lnSpc>
                <a:spcPct val="150000"/>
              </a:lnSpc>
            </a:pPr>
            <a:r>
              <a:rPr sz="2000" dirty="0">
                <a:latin typeface="宋体" panose="02010600030101010101" pitchFamily="2" charset="-122"/>
                <a:ea typeface="宋体" panose="02010600030101010101" pitchFamily="2" charset="-122"/>
                <a:cs typeface="宋体" panose="02010600030101010101" pitchFamily="2" charset="-122"/>
              </a:rPr>
              <a:t>病理图像分析的</a:t>
            </a:r>
            <a:r>
              <a:rPr sz="2000" dirty="0">
                <a:latin typeface="宋体" panose="02010600030101010101" pitchFamily="2" charset="-122"/>
                <a:ea typeface="宋体" panose="02010600030101010101" pitchFamily="2" charset="-122"/>
                <a:cs typeface="宋体" panose="02010600030101010101" pitchFamily="2" charset="-122"/>
                <a:sym typeface="+mn-ea"/>
              </a:rPr>
              <a:t>综述概述了病理图像分析</a:t>
            </a:r>
            <a:r>
              <a:rPr sz="2000" dirty="0">
                <a:latin typeface="宋体" panose="02010600030101010101" pitchFamily="2" charset="-122"/>
                <a:ea typeface="宋体" panose="02010600030101010101" pitchFamily="2" charset="-122"/>
                <a:cs typeface="宋体" panose="02010600030101010101" pitchFamily="2" charset="-122"/>
              </a:rPr>
              <a:t>的发展历程、研究现状和未来发展方向。文章核心结构如下：</a:t>
            </a:r>
            <a:endParaRPr sz="20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sz="2000" dirty="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latin typeface="宋体" panose="02010600030101010101" pitchFamily="2" charset="-122"/>
                <a:ea typeface="宋体" panose="02010600030101010101" pitchFamily="2" charset="-122"/>
                <a:cs typeface="宋体" panose="02010600030101010101" pitchFamily="2" charset="-122"/>
              </a:rPr>
              <a:t>1. 病理图像分析的发展历程</a:t>
            </a:r>
            <a:endParaRPr sz="20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sz="2000" dirty="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latin typeface="宋体" panose="02010600030101010101" pitchFamily="2" charset="-122"/>
                <a:ea typeface="宋体" panose="02010600030101010101" pitchFamily="2" charset="-122"/>
                <a:cs typeface="宋体" panose="02010600030101010101" pitchFamily="2" charset="-122"/>
              </a:rPr>
              <a:t>2. 病理图像分析的研究现状</a:t>
            </a:r>
            <a:endParaRPr sz="20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sz="2000" dirty="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latin typeface="宋体" panose="02010600030101010101" pitchFamily="2" charset="-122"/>
                <a:ea typeface="宋体" panose="02010600030101010101" pitchFamily="2" charset="-122"/>
                <a:cs typeface="宋体" panose="02010600030101010101" pitchFamily="2" charset="-122"/>
              </a:rPr>
              <a:t>3. 病理图像分析的未来发展方向</a:t>
            </a:r>
            <a:endParaRPr sz="20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sz="2000" dirty="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latin typeface="宋体" panose="02010600030101010101" pitchFamily="2" charset="-122"/>
                <a:ea typeface="宋体" panose="02010600030101010101" pitchFamily="2" charset="-122"/>
                <a:cs typeface="宋体" panose="02010600030101010101" pitchFamily="2" charset="-122"/>
              </a:rPr>
              <a:t>综述文章一般遵循引言、背景、方法、结果和结论的结构。</a:t>
            </a:r>
            <a:endParaRPr sz="2000" dirty="0">
              <a:latin typeface="宋体" panose="02010600030101010101" pitchFamily="2" charset="-122"/>
              <a:ea typeface="宋体" panose="02010600030101010101" pitchFamily="2" charset="-122"/>
              <a:cs typeface="宋体" panose="02010600030101010101" pitchFamily="2" charset="-122"/>
            </a:endParaRPr>
          </a:p>
        </p:txBody>
      </p:sp>
      <p:cxnSp>
        <p:nvCxnSpPr>
          <p:cNvPr id="45" name="Straight Connector 4"/>
          <p:cNvCxnSpPr>
            <a:cxnSpLocks noChangeShapeType="1"/>
          </p:cNvCxnSpPr>
          <p:nvPr/>
        </p:nvCxnSpPr>
        <p:spPr bwMode="auto">
          <a:xfrm flipH="1" flipV="1">
            <a:off x="3338391" y="3005543"/>
            <a:ext cx="943156" cy="464831"/>
          </a:xfrm>
          <a:prstGeom prst="line">
            <a:avLst/>
          </a:prstGeom>
          <a:solidFill>
            <a:schemeClr val="accent2"/>
          </a:solidFill>
          <a:ln w="9525">
            <a:solidFill>
              <a:schemeClr val="bg1">
                <a:lumMod val="65000"/>
                <a:alpha val="85000"/>
              </a:schemeClr>
            </a:solidFill>
            <a:prstDash val="dashDot"/>
            <a:round/>
          </a:ln>
          <a:effectLst/>
        </p:spPr>
      </p:cxnSp>
      <p:cxnSp>
        <p:nvCxnSpPr>
          <p:cNvPr id="47" name="Straight Connector 6"/>
          <p:cNvCxnSpPr>
            <a:cxnSpLocks noChangeShapeType="1"/>
            <a:endCxn id="51" idx="0"/>
          </p:cNvCxnSpPr>
          <p:nvPr/>
        </p:nvCxnSpPr>
        <p:spPr bwMode="auto">
          <a:xfrm flipH="1">
            <a:off x="2274842" y="4087392"/>
            <a:ext cx="2114315" cy="1536605"/>
          </a:xfrm>
          <a:prstGeom prst="line">
            <a:avLst/>
          </a:prstGeom>
          <a:solidFill>
            <a:schemeClr val="accent2"/>
          </a:solidFill>
          <a:ln w="9525">
            <a:solidFill>
              <a:schemeClr val="bg1">
                <a:lumMod val="65000"/>
                <a:alpha val="85000"/>
              </a:schemeClr>
            </a:solidFill>
            <a:prstDash val="dashDot"/>
            <a:round/>
          </a:ln>
          <a:effectLst/>
        </p:spPr>
      </p:cxnSp>
      <p:sp>
        <p:nvSpPr>
          <p:cNvPr id="48" name="Rounded Rectangle 7"/>
          <p:cNvSpPr/>
          <p:nvPr/>
        </p:nvSpPr>
        <p:spPr>
          <a:xfrm>
            <a:off x="2161550" y="4525025"/>
            <a:ext cx="1743283" cy="409517"/>
          </a:xfrm>
          <a:prstGeom prst="roundRect">
            <a:avLst>
              <a:gd name="adj" fmla="val 11627"/>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dirty="0">
                <a:latin typeface="宋体" panose="02010600030101010101" pitchFamily="2" charset="-122"/>
                <a:ea typeface="宋体" panose="02010600030101010101" pitchFamily="2" charset="-122"/>
                <a:cs typeface="宋体" panose="02010600030101010101" pitchFamily="2" charset="-122"/>
                <a:sym typeface="+mn-ea"/>
              </a:rPr>
              <a:t>研究现状</a:t>
            </a:r>
            <a:endParaRPr lang="en-US" altLang="zh-CN" dirty="0">
              <a:cs typeface="+mn-ea"/>
              <a:sym typeface="+mn-lt"/>
            </a:endParaRPr>
          </a:p>
        </p:txBody>
      </p:sp>
      <p:sp>
        <p:nvSpPr>
          <p:cNvPr id="49" name="Rounded Rectangle 8"/>
          <p:cNvSpPr/>
          <p:nvPr/>
        </p:nvSpPr>
        <p:spPr>
          <a:xfrm>
            <a:off x="2573650" y="2636358"/>
            <a:ext cx="1659730" cy="397292"/>
          </a:xfrm>
          <a:prstGeom prst="roundRect">
            <a:avLst>
              <a:gd name="adj" fmla="val 11627"/>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dirty="0">
                <a:latin typeface="宋体" panose="02010600030101010101" pitchFamily="2" charset="-122"/>
                <a:ea typeface="宋体" panose="02010600030101010101" pitchFamily="2" charset="-122"/>
                <a:cs typeface="宋体" panose="02010600030101010101" pitchFamily="2" charset="-122"/>
                <a:sym typeface="+mn-ea"/>
              </a:rPr>
              <a:t>发展历程</a:t>
            </a:r>
            <a:endParaRPr lang="en-US" dirty="0">
              <a:cs typeface="+mn-ea"/>
              <a:sym typeface="+mn-lt"/>
            </a:endParaRPr>
          </a:p>
        </p:txBody>
      </p:sp>
      <p:sp>
        <p:nvSpPr>
          <p:cNvPr id="50" name="Rounded Rectangle 9"/>
          <p:cNvSpPr/>
          <p:nvPr/>
        </p:nvSpPr>
        <p:spPr>
          <a:xfrm>
            <a:off x="3463290" y="5426075"/>
            <a:ext cx="1765935" cy="451485"/>
          </a:xfrm>
          <a:prstGeom prst="roundRect">
            <a:avLst>
              <a:gd name="adj" fmla="val 11627"/>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dirty="0">
                <a:latin typeface="宋体" panose="02010600030101010101" pitchFamily="2" charset="-122"/>
                <a:ea typeface="宋体" panose="02010600030101010101" pitchFamily="2" charset="-122"/>
                <a:cs typeface="宋体" panose="02010600030101010101" pitchFamily="2" charset="-122"/>
                <a:sym typeface="+mn-ea"/>
              </a:rPr>
              <a:t>未来发展方向</a:t>
            </a:r>
            <a:endParaRPr lang="en-US" altLang="zh-CN" dirty="0">
              <a:cs typeface="+mn-ea"/>
              <a:sym typeface="+mn-lt"/>
            </a:endParaRPr>
          </a:p>
        </p:txBody>
      </p:sp>
      <p:sp>
        <p:nvSpPr>
          <p:cNvPr id="51" name="Rounded Rectangle 10"/>
          <p:cNvSpPr/>
          <p:nvPr/>
        </p:nvSpPr>
        <p:spPr>
          <a:xfrm>
            <a:off x="1503040" y="5623996"/>
            <a:ext cx="1542189" cy="397292"/>
          </a:xfrm>
          <a:prstGeom prst="roundRect">
            <a:avLst>
              <a:gd name="adj" fmla="val 11627"/>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结论</a:t>
            </a:r>
            <a:endParaRPr lang="zh-CN" altLang="en-US" dirty="0">
              <a:solidFill>
                <a:schemeClr val="tx1"/>
              </a:solidFill>
              <a:cs typeface="+mn-ea"/>
              <a:sym typeface="+mn-lt"/>
            </a:endParaRPr>
          </a:p>
        </p:txBody>
      </p:sp>
      <p:sp>
        <p:nvSpPr>
          <p:cNvPr id="52" name="Rounded Rectangle 11"/>
          <p:cNvSpPr/>
          <p:nvPr/>
        </p:nvSpPr>
        <p:spPr>
          <a:xfrm>
            <a:off x="551385" y="3422386"/>
            <a:ext cx="1927383" cy="495087"/>
          </a:xfrm>
          <a:prstGeom prst="roundRect">
            <a:avLst>
              <a:gd name="adj" fmla="val 11627"/>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方法</a:t>
            </a:r>
            <a:endParaRPr lang="zh-CN" altLang="en-US" dirty="0">
              <a:solidFill>
                <a:schemeClr val="tx1"/>
              </a:solidFill>
              <a:cs typeface="+mn-ea"/>
              <a:sym typeface="+mn-lt"/>
            </a:endParaRPr>
          </a:p>
        </p:txBody>
      </p:sp>
      <p:sp>
        <p:nvSpPr>
          <p:cNvPr id="53" name="Rounded Rectangle 12"/>
          <p:cNvSpPr/>
          <p:nvPr/>
        </p:nvSpPr>
        <p:spPr>
          <a:xfrm>
            <a:off x="3087712" y="1737866"/>
            <a:ext cx="1542190" cy="396070"/>
          </a:xfrm>
          <a:prstGeom prst="roundRect">
            <a:avLst>
              <a:gd name="adj" fmla="val 11627"/>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dirty="0">
                <a:latin typeface="宋体" panose="02010600030101010101" pitchFamily="2" charset="-122"/>
                <a:ea typeface="宋体" panose="02010600030101010101" pitchFamily="2" charset="-122"/>
                <a:cs typeface="宋体" panose="02010600030101010101" pitchFamily="2" charset="-122"/>
                <a:sym typeface="+mn-ea"/>
              </a:rPr>
              <a:t>引言</a:t>
            </a:r>
            <a:endParaRPr lang="en-US" altLang="zh-CN" dirty="0">
              <a:cs typeface="+mn-ea"/>
              <a:sym typeface="+mn-lt"/>
            </a:endParaRPr>
          </a:p>
        </p:txBody>
      </p:sp>
      <p:sp>
        <p:nvSpPr>
          <p:cNvPr id="55" name="Rounded Rectangle 16"/>
          <p:cNvSpPr/>
          <p:nvPr/>
        </p:nvSpPr>
        <p:spPr>
          <a:xfrm>
            <a:off x="5318125" y="2786380"/>
            <a:ext cx="1282065" cy="391160"/>
          </a:xfrm>
          <a:prstGeom prst="roundRect">
            <a:avLst>
              <a:gd name="adj" fmla="val 11627"/>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600" dirty="0">
                <a:latin typeface="宋体" panose="02010600030101010101" pitchFamily="2" charset="-122"/>
                <a:ea typeface="宋体" panose="02010600030101010101" pitchFamily="2" charset="-122"/>
                <a:cs typeface="宋体" panose="02010600030101010101" pitchFamily="2" charset="-122"/>
                <a:sym typeface="+mn-ea"/>
              </a:rPr>
              <a:t>背景</a:t>
            </a:r>
            <a:endParaRPr lang="en-US" altLang="zh-CN" sz="1600" dirty="0">
              <a:cs typeface="+mn-ea"/>
              <a:sym typeface="+mn-lt"/>
            </a:endParaRPr>
          </a:p>
        </p:txBody>
      </p:sp>
      <p:cxnSp>
        <p:nvCxnSpPr>
          <p:cNvPr id="56" name="Straight Connector 17"/>
          <p:cNvCxnSpPr>
            <a:cxnSpLocks noChangeShapeType="1"/>
            <a:stCxn id="61" idx="0"/>
          </p:cNvCxnSpPr>
          <p:nvPr/>
        </p:nvCxnSpPr>
        <p:spPr bwMode="auto">
          <a:xfrm flipH="1" flipV="1">
            <a:off x="4233380" y="2181925"/>
            <a:ext cx="396522" cy="1288450"/>
          </a:xfrm>
          <a:prstGeom prst="line">
            <a:avLst/>
          </a:prstGeom>
          <a:solidFill>
            <a:schemeClr val="accent2"/>
          </a:solidFill>
          <a:ln w="9525">
            <a:solidFill>
              <a:schemeClr val="bg1">
                <a:lumMod val="65000"/>
                <a:alpha val="85000"/>
              </a:schemeClr>
            </a:solidFill>
            <a:prstDash val="dashDot"/>
            <a:round/>
          </a:ln>
          <a:effectLst/>
        </p:spPr>
      </p:cxnSp>
      <p:cxnSp>
        <p:nvCxnSpPr>
          <p:cNvPr id="57" name="Straight Connector 18"/>
          <p:cNvCxnSpPr>
            <a:cxnSpLocks noChangeShapeType="1"/>
            <a:endCxn id="55" idx="2"/>
          </p:cNvCxnSpPr>
          <p:nvPr/>
        </p:nvCxnSpPr>
        <p:spPr bwMode="auto">
          <a:xfrm flipV="1">
            <a:off x="4893912" y="3177262"/>
            <a:ext cx="1065796" cy="260382"/>
          </a:xfrm>
          <a:prstGeom prst="line">
            <a:avLst/>
          </a:prstGeom>
          <a:solidFill>
            <a:schemeClr val="accent2"/>
          </a:solidFill>
          <a:ln w="9525">
            <a:solidFill>
              <a:schemeClr val="bg1">
                <a:lumMod val="65000"/>
                <a:alpha val="85000"/>
              </a:schemeClr>
            </a:solidFill>
            <a:prstDash val="dashDot"/>
            <a:round/>
          </a:ln>
          <a:effectLst/>
        </p:spPr>
      </p:cxnSp>
      <p:cxnSp>
        <p:nvCxnSpPr>
          <p:cNvPr id="58" name="Straight Connector 19"/>
          <p:cNvCxnSpPr>
            <a:cxnSpLocks noChangeShapeType="1"/>
          </p:cNvCxnSpPr>
          <p:nvPr/>
        </p:nvCxnSpPr>
        <p:spPr bwMode="auto">
          <a:xfrm flipH="1">
            <a:off x="2876707" y="4076390"/>
            <a:ext cx="1315605" cy="448634"/>
          </a:xfrm>
          <a:prstGeom prst="line">
            <a:avLst/>
          </a:prstGeom>
          <a:solidFill>
            <a:schemeClr val="accent2"/>
          </a:solidFill>
          <a:ln w="9525">
            <a:solidFill>
              <a:schemeClr val="bg1">
                <a:lumMod val="65000"/>
                <a:alpha val="85000"/>
              </a:schemeClr>
            </a:solidFill>
            <a:prstDash val="dashDot"/>
            <a:round/>
          </a:ln>
          <a:effectLst/>
        </p:spPr>
      </p:cxnSp>
      <p:cxnSp>
        <p:nvCxnSpPr>
          <p:cNvPr id="59" name="Straight Connector 20"/>
          <p:cNvCxnSpPr>
            <a:cxnSpLocks noChangeShapeType="1"/>
            <a:stCxn id="61" idx="1"/>
            <a:endCxn id="52" idx="3"/>
          </p:cNvCxnSpPr>
          <p:nvPr/>
        </p:nvCxnSpPr>
        <p:spPr bwMode="auto">
          <a:xfrm flipH="1" flipV="1">
            <a:off x="2478768" y="3669930"/>
            <a:ext cx="856771" cy="132947"/>
          </a:xfrm>
          <a:prstGeom prst="line">
            <a:avLst/>
          </a:prstGeom>
          <a:solidFill>
            <a:schemeClr val="accent2"/>
          </a:solidFill>
          <a:ln w="9525">
            <a:solidFill>
              <a:schemeClr val="bg1">
                <a:lumMod val="65000"/>
                <a:alpha val="85000"/>
              </a:schemeClr>
            </a:solidFill>
            <a:prstDash val="dashDot"/>
            <a:round/>
          </a:ln>
          <a:effectLst/>
        </p:spPr>
      </p:cxnSp>
      <p:cxnSp>
        <p:nvCxnSpPr>
          <p:cNvPr id="60" name="Straight Connector 21"/>
          <p:cNvCxnSpPr>
            <a:cxnSpLocks noChangeShapeType="1"/>
            <a:stCxn id="61" idx="2"/>
            <a:endCxn id="50" idx="0"/>
          </p:cNvCxnSpPr>
          <p:nvPr/>
        </p:nvCxnSpPr>
        <p:spPr bwMode="auto">
          <a:xfrm flipH="1">
            <a:off x="4346692" y="4135380"/>
            <a:ext cx="283845" cy="1290955"/>
          </a:xfrm>
          <a:prstGeom prst="line">
            <a:avLst/>
          </a:prstGeom>
          <a:solidFill>
            <a:schemeClr val="accent2"/>
          </a:solidFill>
          <a:ln w="9525">
            <a:solidFill>
              <a:schemeClr val="bg1">
                <a:lumMod val="65000"/>
                <a:alpha val="85000"/>
              </a:schemeClr>
            </a:solidFill>
            <a:prstDash val="dashDot"/>
            <a:round/>
          </a:ln>
          <a:effectLst/>
        </p:spPr>
      </p:cxnSp>
      <p:sp>
        <p:nvSpPr>
          <p:cNvPr id="61" name="Rounded Rectangle 22"/>
          <p:cNvSpPr>
            <a:spLocks noChangeArrowheads="1"/>
          </p:cNvSpPr>
          <p:nvPr/>
        </p:nvSpPr>
        <p:spPr bwMode="auto">
          <a:xfrm>
            <a:off x="3335539" y="3470374"/>
            <a:ext cx="2588726" cy="665006"/>
          </a:xfrm>
          <a:prstGeom prst="roundRect">
            <a:avLst>
              <a:gd name="adj" fmla="val 11625"/>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cs typeface="+mn-ea"/>
                <a:sym typeface="+mn-lt"/>
              </a:rPr>
              <a:t>综述</a:t>
            </a:r>
            <a:endParaRPr lang="zh-CN" altLang="en-US" dirty="0">
              <a:solidFill>
                <a:schemeClr val="lt1"/>
              </a:solidFill>
              <a:cs typeface="+mn-ea"/>
              <a:sym typeface="+mn-lt"/>
            </a:endParaRPr>
          </a:p>
        </p:txBody>
      </p:sp>
      <p:cxnSp>
        <p:nvCxnSpPr>
          <p:cNvPr id="62" name="Straight Connector 23"/>
          <p:cNvCxnSpPr>
            <a:cxnSpLocks noChangeShapeType="1"/>
          </p:cNvCxnSpPr>
          <p:nvPr/>
        </p:nvCxnSpPr>
        <p:spPr bwMode="auto">
          <a:xfrm>
            <a:off x="5318152" y="4108173"/>
            <a:ext cx="829864" cy="253044"/>
          </a:xfrm>
          <a:prstGeom prst="line">
            <a:avLst/>
          </a:prstGeom>
          <a:solidFill>
            <a:schemeClr val="accent2"/>
          </a:solidFill>
          <a:ln w="9525">
            <a:solidFill>
              <a:schemeClr val="bg1">
                <a:lumMod val="65000"/>
                <a:alpha val="85000"/>
              </a:schemeClr>
            </a:solidFill>
            <a:prstDash val="dashDot"/>
            <a:round/>
          </a:ln>
          <a:effectLst/>
        </p:spPr>
      </p:cxnSp>
      <p:sp>
        <p:nvSpPr>
          <p:cNvPr id="64" name="Rounded Rectangle 24"/>
          <p:cNvSpPr/>
          <p:nvPr/>
        </p:nvSpPr>
        <p:spPr>
          <a:xfrm>
            <a:off x="5587221" y="4356329"/>
            <a:ext cx="1155580" cy="297053"/>
          </a:xfrm>
          <a:prstGeom prst="roundRect">
            <a:avLst>
              <a:gd name="adj" fmla="val 11627"/>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结果</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75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1250"/>
                                  </p:stCondLst>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par>
                                <p:cTn id="14" presetID="22" presetClass="entr" presetSubtype="8" fill="hold" nodeType="withEffect">
                                  <p:stCondLst>
                                    <p:cond delay="100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par>
                                <p:cTn id="17" presetID="22" presetClass="entr" presetSubtype="4" fill="hold" nodeType="withEffect">
                                  <p:stCondLst>
                                    <p:cond delay="1000"/>
                                  </p:stCondLst>
                                  <p:childTnLst>
                                    <p:set>
                                      <p:cBhvr>
                                        <p:cTn id="18" dur="1" fill="hold">
                                          <p:stCondLst>
                                            <p:cond delay="0"/>
                                          </p:stCondLst>
                                        </p:cTn>
                                        <p:tgtEl>
                                          <p:spTgt spid="56"/>
                                        </p:tgtEl>
                                        <p:attrNameLst>
                                          <p:attrName>style.visibility</p:attrName>
                                        </p:attrNameLst>
                                      </p:cBhvr>
                                      <p:to>
                                        <p:strVal val="visible"/>
                                      </p:to>
                                    </p:set>
                                    <p:animEffect transition="in" filter="wipe(down)">
                                      <p:cBhvr>
                                        <p:cTn id="19" dur="500"/>
                                        <p:tgtEl>
                                          <p:spTgt spid="56"/>
                                        </p:tgtEl>
                                      </p:cBhvr>
                                    </p:animEffect>
                                  </p:childTnLst>
                                </p:cTn>
                              </p:par>
                              <p:par>
                                <p:cTn id="20" presetID="22" presetClass="entr" presetSubtype="4" fill="hold" nodeType="withEffect">
                                  <p:stCondLst>
                                    <p:cond delay="100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par>
                                <p:cTn id="23" presetID="22" presetClass="entr" presetSubtype="2" fill="hold" nodeType="withEffect">
                                  <p:stCondLst>
                                    <p:cond delay="1000"/>
                                  </p:stCondLst>
                                  <p:childTnLst>
                                    <p:set>
                                      <p:cBhvr>
                                        <p:cTn id="24" dur="1" fill="hold">
                                          <p:stCondLst>
                                            <p:cond delay="0"/>
                                          </p:stCondLst>
                                        </p:cTn>
                                        <p:tgtEl>
                                          <p:spTgt spid="59"/>
                                        </p:tgtEl>
                                        <p:attrNameLst>
                                          <p:attrName>style.visibility</p:attrName>
                                        </p:attrNameLst>
                                      </p:cBhvr>
                                      <p:to>
                                        <p:strVal val="visible"/>
                                      </p:to>
                                    </p:set>
                                    <p:animEffect transition="in" filter="wipe(right)">
                                      <p:cBhvr>
                                        <p:cTn id="25" dur="500"/>
                                        <p:tgtEl>
                                          <p:spTgt spid="59"/>
                                        </p:tgtEl>
                                      </p:cBhvr>
                                    </p:animEffect>
                                  </p:childTnLst>
                                </p:cTn>
                              </p:par>
                              <p:par>
                                <p:cTn id="26" presetID="22" presetClass="entr" presetSubtype="1" fill="hold" nodeType="withEffect">
                                  <p:stCondLst>
                                    <p:cond delay="1000"/>
                                  </p:stCondLst>
                                  <p:childTnLst>
                                    <p:set>
                                      <p:cBhvr>
                                        <p:cTn id="27" dur="1" fill="hold">
                                          <p:stCondLst>
                                            <p:cond delay="0"/>
                                          </p:stCondLst>
                                        </p:cTn>
                                        <p:tgtEl>
                                          <p:spTgt spid="58"/>
                                        </p:tgtEl>
                                        <p:attrNameLst>
                                          <p:attrName>style.visibility</p:attrName>
                                        </p:attrNameLst>
                                      </p:cBhvr>
                                      <p:to>
                                        <p:strVal val="visible"/>
                                      </p:to>
                                    </p:set>
                                    <p:animEffect transition="in" filter="wipe(up)">
                                      <p:cBhvr>
                                        <p:cTn id="28" dur="500"/>
                                        <p:tgtEl>
                                          <p:spTgt spid="58"/>
                                        </p:tgtEl>
                                      </p:cBhvr>
                                    </p:animEffect>
                                  </p:childTnLst>
                                </p:cTn>
                              </p:par>
                              <p:par>
                                <p:cTn id="29" presetID="22" presetClass="entr" presetSubtype="1" fill="hold" nodeType="withEffect">
                                  <p:stCondLst>
                                    <p:cond delay="100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500"/>
                                        <p:tgtEl>
                                          <p:spTgt spid="47"/>
                                        </p:tgtEl>
                                      </p:cBhvr>
                                    </p:animEffect>
                                  </p:childTnLst>
                                </p:cTn>
                              </p:par>
                              <p:par>
                                <p:cTn id="32" presetID="22" presetClass="entr" presetSubtype="1" fill="hold" nodeType="withEffect">
                                  <p:stCondLst>
                                    <p:cond delay="1000"/>
                                  </p:stCondLst>
                                  <p:childTnLst>
                                    <p:set>
                                      <p:cBhvr>
                                        <p:cTn id="33" dur="1" fill="hold">
                                          <p:stCondLst>
                                            <p:cond delay="0"/>
                                          </p:stCondLst>
                                        </p:cTn>
                                        <p:tgtEl>
                                          <p:spTgt spid="60"/>
                                        </p:tgtEl>
                                        <p:attrNameLst>
                                          <p:attrName>style.visibility</p:attrName>
                                        </p:attrNameLst>
                                      </p:cBhvr>
                                      <p:to>
                                        <p:strVal val="visible"/>
                                      </p:to>
                                    </p:set>
                                    <p:animEffect transition="in" filter="wipe(up)">
                                      <p:cBhvr>
                                        <p:cTn id="34" dur="500"/>
                                        <p:tgtEl>
                                          <p:spTgt spid="60"/>
                                        </p:tgtEl>
                                      </p:cBhvr>
                                    </p:animEffect>
                                  </p:childTnLst>
                                </p:cTn>
                              </p:par>
                              <p:par>
                                <p:cTn id="35" presetID="22" presetClass="entr" presetSubtype="8" fill="hold" nodeType="withEffect">
                                  <p:stCondLst>
                                    <p:cond delay="100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500"/>
                                        <p:tgtEl>
                                          <p:spTgt spid="62"/>
                                        </p:tgtEl>
                                      </p:cBhvr>
                                    </p:animEffect>
                                  </p:childTnLst>
                                </p:cTn>
                              </p:par>
                              <p:par>
                                <p:cTn id="38" presetID="53" presetClass="entr" presetSubtype="16" fill="hold" grpId="0" nodeType="withEffect">
                                  <p:stCondLst>
                                    <p:cond delay="150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Effect transition="in" filter="fade">
                                      <p:cBhvr>
                                        <p:cTn id="42" dur="500"/>
                                        <p:tgtEl>
                                          <p:spTgt spid="55"/>
                                        </p:tgtEl>
                                      </p:cBhvr>
                                    </p:animEffect>
                                  </p:childTnLst>
                                </p:cTn>
                              </p:par>
                              <p:par>
                                <p:cTn id="43" presetID="53" presetClass="entr" presetSubtype="16" fill="hold" grpId="0" nodeType="withEffect">
                                  <p:stCondLst>
                                    <p:cond delay="2000"/>
                                  </p:stCondLst>
                                  <p:childTnLst>
                                    <p:set>
                                      <p:cBhvr>
                                        <p:cTn id="44" dur="1" fill="hold">
                                          <p:stCondLst>
                                            <p:cond delay="0"/>
                                          </p:stCondLst>
                                        </p:cTn>
                                        <p:tgtEl>
                                          <p:spTgt spid="53"/>
                                        </p:tgtEl>
                                        <p:attrNameLst>
                                          <p:attrName>style.visibility</p:attrName>
                                        </p:attrNameLst>
                                      </p:cBhvr>
                                      <p:to>
                                        <p:strVal val="visible"/>
                                      </p:to>
                                    </p:set>
                                    <p:anim calcmode="lin" valueType="num">
                                      <p:cBhvr>
                                        <p:cTn id="45" dur="500" fill="hold"/>
                                        <p:tgtEl>
                                          <p:spTgt spid="53"/>
                                        </p:tgtEl>
                                        <p:attrNameLst>
                                          <p:attrName>ppt_w</p:attrName>
                                        </p:attrNameLst>
                                      </p:cBhvr>
                                      <p:tavLst>
                                        <p:tav tm="0">
                                          <p:val>
                                            <p:fltVal val="0"/>
                                          </p:val>
                                        </p:tav>
                                        <p:tav tm="100000">
                                          <p:val>
                                            <p:strVal val="#ppt_w"/>
                                          </p:val>
                                        </p:tav>
                                      </p:tavLst>
                                    </p:anim>
                                    <p:anim calcmode="lin" valueType="num">
                                      <p:cBhvr>
                                        <p:cTn id="46" dur="500" fill="hold"/>
                                        <p:tgtEl>
                                          <p:spTgt spid="53"/>
                                        </p:tgtEl>
                                        <p:attrNameLst>
                                          <p:attrName>ppt_h</p:attrName>
                                        </p:attrNameLst>
                                      </p:cBhvr>
                                      <p:tavLst>
                                        <p:tav tm="0">
                                          <p:val>
                                            <p:fltVal val="0"/>
                                          </p:val>
                                        </p:tav>
                                        <p:tav tm="100000">
                                          <p:val>
                                            <p:strVal val="#ppt_h"/>
                                          </p:val>
                                        </p:tav>
                                      </p:tavLst>
                                    </p:anim>
                                    <p:animEffect transition="in" filter="fade">
                                      <p:cBhvr>
                                        <p:cTn id="47" dur="500"/>
                                        <p:tgtEl>
                                          <p:spTgt spid="53"/>
                                        </p:tgtEl>
                                      </p:cBhvr>
                                    </p:animEffect>
                                  </p:childTnLst>
                                </p:cTn>
                              </p:par>
                              <p:par>
                                <p:cTn id="48" presetID="53" presetClass="entr" presetSubtype="16" fill="hold" grpId="0" nodeType="withEffect">
                                  <p:stCondLst>
                                    <p:cond delay="2500"/>
                                  </p:stCondLst>
                                  <p:childTnLst>
                                    <p:set>
                                      <p:cBhvr>
                                        <p:cTn id="49" dur="1" fill="hold">
                                          <p:stCondLst>
                                            <p:cond delay="0"/>
                                          </p:stCondLst>
                                        </p:cTn>
                                        <p:tgtEl>
                                          <p:spTgt spid="49"/>
                                        </p:tgtEl>
                                        <p:attrNameLst>
                                          <p:attrName>style.visibility</p:attrName>
                                        </p:attrNameLst>
                                      </p:cBhvr>
                                      <p:to>
                                        <p:strVal val="visible"/>
                                      </p:to>
                                    </p:set>
                                    <p:anim calcmode="lin" valueType="num">
                                      <p:cBhvr>
                                        <p:cTn id="50" dur="500" fill="hold"/>
                                        <p:tgtEl>
                                          <p:spTgt spid="49"/>
                                        </p:tgtEl>
                                        <p:attrNameLst>
                                          <p:attrName>ppt_w</p:attrName>
                                        </p:attrNameLst>
                                      </p:cBhvr>
                                      <p:tavLst>
                                        <p:tav tm="0">
                                          <p:val>
                                            <p:fltVal val="0"/>
                                          </p:val>
                                        </p:tav>
                                        <p:tav tm="100000">
                                          <p:val>
                                            <p:strVal val="#ppt_w"/>
                                          </p:val>
                                        </p:tav>
                                      </p:tavLst>
                                    </p:anim>
                                    <p:anim calcmode="lin" valueType="num">
                                      <p:cBhvr>
                                        <p:cTn id="51" dur="500" fill="hold"/>
                                        <p:tgtEl>
                                          <p:spTgt spid="49"/>
                                        </p:tgtEl>
                                        <p:attrNameLst>
                                          <p:attrName>ppt_h</p:attrName>
                                        </p:attrNameLst>
                                      </p:cBhvr>
                                      <p:tavLst>
                                        <p:tav tm="0">
                                          <p:val>
                                            <p:fltVal val="0"/>
                                          </p:val>
                                        </p:tav>
                                        <p:tav tm="100000">
                                          <p:val>
                                            <p:strVal val="#ppt_h"/>
                                          </p:val>
                                        </p:tav>
                                      </p:tavLst>
                                    </p:anim>
                                    <p:animEffect transition="in" filter="fade">
                                      <p:cBhvr>
                                        <p:cTn id="52" dur="500"/>
                                        <p:tgtEl>
                                          <p:spTgt spid="49"/>
                                        </p:tgtEl>
                                      </p:cBhvr>
                                    </p:animEffect>
                                  </p:childTnLst>
                                </p:cTn>
                              </p:par>
                              <p:par>
                                <p:cTn id="53" presetID="53" presetClass="entr" presetSubtype="16" fill="hold" grpId="0" nodeType="withEffect">
                                  <p:stCondLst>
                                    <p:cond delay="3500"/>
                                  </p:stCondLst>
                                  <p:childTnLst>
                                    <p:set>
                                      <p:cBhvr>
                                        <p:cTn id="54" dur="1" fill="hold">
                                          <p:stCondLst>
                                            <p:cond delay="0"/>
                                          </p:stCondLst>
                                        </p:cTn>
                                        <p:tgtEl>
                                          <p:spTgt spid="52"/>
                                        </p:tgtEl>
                                        <p:attrNameLst>
                                          <p:attrName>style.visibility</p:attrName>
                                        </p:attrNameLst>
                                      </p:cBhvr>
                                      <p:to>
                                        <p:strVal val="visible"/>
                                      </p:to>
                                    </p:set>
                                    <p:anim calcmode="lin" valueType="num">
                                      <p:cBhvr>
                                        <p:cTn id="55" dur="500" fill="hold"/>
                                        <p:tgtEl>
                                          <p:spTgt spid="52"/>
                                        </p:tgtEl>
                                        <p:attrNameLst>
                                          <p:attrName>ppt_w</p:attrName>
                                        </p:attrNameLst>
                                      </p:cBhvr>
                                      <p:tavLst>
                                        <p:tav tm="0">
                                          <p:val>
                                            <p:fltVal val="0"/>
                                          </p:val>
                                        </p:tav>
                                        <p:tav tm="100000">
                                          <p:val>
                                            <p:strVal val="#ppt_w"/>
                                          </p:val>
                                        </p:tav>
                                      </p:tavLst>
                                    </p:anim>
                                    <p:anim calcmode="lin" valueType="num">
                                      <p:cBhvr>
                                        <p:cTn id="56" dur="500" fill="hold"/>
                                        <p:tgtEl>
                                          <p:spTgt spid="52"/>
                                        </p:tgtEl>
                                        <p:attrNameLst>
                                          <p:attrName>ppt_h</p:attrName>
                                        </p:attrNameLst>
                                      </p:cBhvr>
                                      <p:tavLst>
                                        <p:tav tm="0">
                                          <p:val>
                                            <p:fltVal val="0"/>
                                          </p:val>
                                        </p:tav>
                                        <p:tav tm="100000">
                                          <p:val>
                                            <p:strVal val="#ppt_h"/>
                                          </p:val>
                                        </p:tav>
                                      </p:tavLst>
                                    </p:anim>
                                    <p:animEffect transition="in" filter="fade">
                                      <p:cBhvr>
                                        <p:cTn id="57" dur="500"/>
                                        <p:tgtEl>
                                          <p:spTgt spid="52"/>
                                        </p:tgtEl>
                                      </p:cBhvr>
                                    </p:animEffect>
                                  </p:childTnLst>
                                </p:cTn>
                              </p:par>
                              <p:par>
                                <p:cTn id="58" presetID="53" presetClass="entr" presetSubtype="16" fill="hold" grpId="0" nodeType="withEffect">
                                  <p:stCondLst>
                                    <p:cond delay="400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Effect transition="in" filter="fade">
                                      <p:cBhvr>
                                        <p:cTn id="62" dur="500"/>
                                        <p:tgtEl>
                                          <p:spTgt spid="48"/>
                                        </p:tgtEl>
                                      </p:cBhvr>
                                    </p:animEffect>
                                  </p:childTnLst>
                                </p:cTn>
                              </p:par>
                              <p:par>
                                <p:cTn id="63" presetID="53" presetClass="entr" presetSubtype="16" fill="hold" grpId="0" nodeType="withEffect">
                                  <p:stCondLst>
                                    <p:cond delay="450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animEffect transition="in" filter="fade">
                                      <p:cBhvr>
                                        <p:cTn id="67" dur="500"/>
                                        <p:tgtEl>
                                          <p:spTgt spid="51"/>
                                        </p:tgtEl>
                                      </p:cBhvr>
                                    </p:animEffect>
                                  </p:childTnLst>
                                </p:cTn>
                              </p:par>
                              <p:par>
                                <p:cTn id="68" presetID="53" presetClass="entr" presetSubtype="16" fill="hold" grpId="0" nodeType="withEffect">
                                  <p:stCondLst>
                                    <p:cond delay="5000"/>
                                  </p:stCondLst>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fltVal val="0"/>
                                          </p:val>
                                        </p:tav>
                                        <p:tav tm="100000">
                                          <p:val>
                                            <p:strVal val="#ppt_h"/>
                                          </p:val>
                                        </p:tav>
                                      </p:tavLst>
                                    </p:anim>
                                    <p:animEffect transition="in" filter="fade">
                                      <p:cBhvr>
                                        <p:cTn id="72" dur="500"/>
                                        <p:tgtEl>
                                          <p:spTgt spid="50"/>
                                        </p:tgtEl>
                                      </p:cBhvr>
                                    </p:animEffect>
                                  </p:childTnLst>
                                </p:cTn>
                              </p:par>
                              <p:par>
                                <p:cTn id="73" presetID="53" presetClass="entr" presetSubtype="16" fill="hold" grpId="0" nodeType="withEffect">
                                  <p:stCondLst>
                                    <p:cond delay="5500"/>
                                  </p:stCondLst>
                                  <p:childTnLst>
                                    <p:set>
                                      <p:cBhvr>
                                        <p:cTn id="74" dur="1" fill="hold">
                                          <p:stCondLst>
                                            <p:cond delay="0"/>
                                          </p:stCondLst>
                                        </p:cTn>
                                        <p:tgtEl>
                                          <p:spTgt spid="64"/>
                                        </p:tgtEl>
                                        <p:attrNameLst>
                                          <p:attrName>style.visibility</p:attrName>
                                        </p:attrNameLst>
                                      </p:cBhvr>
                                      <p:to>
                                        <p:strVal val="visible"/>
                                      </p:to>
                                    </p:set>
                                    <p:anim calcmode="lin" valueType="num">
                                      <p:cBhvr>
                                        <p:cTn id="75" dur="500" fill="hold"/>
                                        <p:tgtEl>
                                          <p:spTgt spid="64"/>
                                        </p:tgtEl>
                                        <p:attrNameLst>
                                          <p:attrName>ppt_w</p:attrName>
                                        </p:attrNameLst>
                                      </p:cBhvr>
                                      <p:tavLst>
                                        <p:tav tm="0">
                                          <p:val>
                                            <p:fltVal val="0"/>
                                          </p:val>
                                        </p:tav>
                                        <p:tav tm="100000">
                                          <p:val>
                                            <p:strVal val="#ppt_w"/>
                                          </p:val>
                                        </p:tav>
                                      </p:tavLst>
                                    </p:anim>
                                    <p:anim calcmode="lin" valueType="num">
                                      <p:cBhvr>
                                        <p:cTn id="76" dur="500" fill="hold"/>
                                        <p:tgtEl>
                                          <p:spTgt spid="64"/>
                                        </p:tgtEl>
                                        <p:attrNameLst>
                                          <p:attrName>ppt_h</p:attrName>
                                        </p:attrNameLst>
                                      </p:cBhvr>
                                      <p:tavLst>
                                        <p:tav tm="0">
                                          <p:val>
                                            <p:fltVal val="0"/>
                                          </p:val>
                                        </p:tav>
                                        <p:tav tm="100000">
                                          <p:val>
                                            <p:strVal val="#ppt_h"/>
                                          </p:val>
                                        </p:tav>
                                      </p:tavLst>
                                    </p:anim>
                                    <p:animEffect transition="in" filter="fade">
                                      <p:cBhvr>
                                        <p:cTn id="7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animBg="1"/>
      <p:bldP spid="49" grpId="0" animBg="1"/>
      <p:bldP spid="50" grpId="0" bldLvl="0" animBg="1"/>
      <p:bldP spid="51" grpId="0" animBg="1"/>
      <p:bldP spid="52" grpId="0" animBg="1"/>
      <p:bldP spid="53" grpId="0" animBg="1"/>
      <p:bldP spid="55" grpId="0" bldLvl="0" animBg="1"/>
      <p:bldP spid="61" grpId="0" animBg="1"/>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9856600" y="1233488"/>
            <a:ext cx="618455" cy="1800000"/>
            <a:chOff x="597712" y="2415605"/>
            <a:chExt cx="1076110" cy="3131998"/>
          </a:xfrm>
        </p:grpSpPr>
        <p:sp>
          <p:nvSpPr>
            <p:cNvPr id="10"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8511339" y="2023201"/>
            <a:ext cx="2027688" cy="6443998"/>
            <a:chOff x="935919" y="107043"/>
            <a:chExt cx="1818452" cy="5779044"/>
          </a:xfrm>
        </p:grpSpPr>
        <p:sp>
          <p:nvSpPr>
            <p:cNvPr id="4" name="等腰三角形 9"/>
            <p:cNvSpPr/>
            <p:nvPr/>
          </p:nvSpPr>
          <p:spPr>
            <a:xfrm rot="10800000">
              <a:off x="935919" y="1016252"/>
              <a:ext cx="1818452" cy="48698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chemeClr val="tx1">
                      <a:lumMod val="65000"/>
                      <a:lumOff val="35000"/>
                    </a:schemeClr>
                  </a:solidFill>
                  <a:latin typeface="Century Gothic" panose="020B0502020202020204" pitchFamily="34" charset="0"/>
                  <a:cs typeface="+mn-ea"/>
                  <a:sym typeface="+mn-lt"/>
                </a:rPr>
                <a:t>03</a:t>
              </a:r>
              <a:endParaRPr lang="zh-CN" altLang="en-US" sz="4000" kern="0" dirty="0">
                <a:solidFill>
                  <a:schemeClr val="tx1">
                    <a:lumMod val="65000"/>
                    <a:lumOff val="35000"/>
                  </a:schemeClr>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7732763" y="4924887"/>
            <a:ext cx="1194018" cy="3475167"/>
            <a:chOff x="597712" y="2415605"/>
            <a:chExt cx="1076110" cy="3131998"/>
          </a:xfrm>
        </p:grpSpPr>
        <p:sp>
          <p:nvSpPr>
            <p:cNvPr id="7"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10232349" y="4431190"/>
            <a:ext cx="618455" cy="1800000"/>
            <a:chOff x="597712" y="2415605"/>
            <a:chExt cx="1076110" cy="3131998"/>
          </a:xfrm>
        </p:grpSpPr>
        <p:sp>
          <p:nvSpPr>
            <p:cNvPr id="13"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6785058" y="2075338"/>
            <a:ext cx="1150325" cy="3348000"/>
            <a:chOff x="597712" y="2415605"/>
            <a:chExt cx="1076110" cy="3131998"/>
          </a:xfrm>
        </p:grpSpPr>
        <p:sp>
          <p:nvSpPr>
            <p:cNvPr id="16"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803910" y="2602230"/>
            <a:ext cx="4486910" cy="934720"/>
          </a:xfrm>
          <a:prstGeom prst="rect">
            <a:avLst/>
          </a:prstGeom>
          <a:noFill/>
          <a:effectLst>
            <a:outerShdw dist="25400" dir="5400000" algn="t" rotWithShape="0">
              <a:schemeClr val="bg1">
                <a:alpha val="40000"/>
              </a:schemeClr>
            </a:outerShdw>
          </a:effectLst>
        </p:spPr>
        <p:txBody>
          <a:bodyPr wrap="none" rtlCol="0" anchor="b" anchorCtr="0">
            <a:no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panose="020B0503020204020204" pitchFamily="34" charset="-122"/>
                <a:ea typeface="微软雅黑" panose="020B0503020204020204" pitchFamily="34" charset="-122"/>
              </a:defRPr>
            </a:lvl1pPr>
          </a:lstStyle>
          <a:p>
            <a:pPr algn="l"/>
            <a:r>
              <a:rPr lang="zh-CN" altLang="en-US" sz="4000" dirty="0" smtClean="0">
                <a:solidFill>
                  <a:schemeClr val="accent1"/>
                </a:solidFill>
                <a:latin typeface="宋体" panose="02010600030101010101" pitchFamily="2" charset="-122"/>
                <a:ea typeface="宋体" panose="02010600030101010101" pitchFamily="2" charset="-122"/>
                <a:cs typeface="+mn-ea"/>
                <a:sym typeface="+mn-lt"/>
              </a:rPr>
              <a:t>病理图像分析的主要方法</a:t>
            </a:r>
            <a:endParaRPr lang="zh-CN" altLang="en-US" sz="4000" dirty="0" smtClean="0">
              <a:solidFill>
                <a:schemeClr val="accent1"/>
              </a:solidFill>
              <a:latin typeface="宋体" panose="02010600030101010101" pitchFamily="2" charset="-122"/>
              <a:ea typeface="宋体" panose="02010600030101010101" pitchFamily="2" charset="-122"/>
              <a:cs typeface="+mn-ea"/>
              <a:sym typeface="+mn-lt"/>
            </a:endParaRPr>
          </a:p>
        </p:txBody>
      </p:sp>
      <p:sp>
        <p:nvSpPr>
          <p:cNvPr id="26" name="圆角矩形 25"/>
          <p:cNvSpPr/>
          <p:nvPr/>
        </p:nvSpPr>
        <p:spPr>
          <a:xfrm>
            <a:off x="1148643" y="3641926"/>
            <a:ext cx="3600000" cy="18000"/>
          </a:xfrm>
          <a:prstGeom prst="roundRect">
            <a:avLst>
              <a:gd name="adj" fmla="val 50000"/>
            </a:avLst>
          </a:prstGeom>
          <a:gradFill flip="none" rotWithShape="1">
            <a:gsLst>
              <a:gs pos="1000">
                <a:schemeClr val="accent3"/>
              </a:gs>
              <a:gs pos="99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ppt_x"/>
                                          </p:val>
                                        </p:tav>
                                        <p:tav tm="100000">
                                          <p:val>
                                            <p:strVal val="#ppt_x"/>
                                          </p:val>
                                        </p:tav>
                                      </p:tavLst>
                                    </p:anim>
                                    <p:anim calcmode="lin" valueType="num">
                                      <p:cBhvr additive="base">
                                        <p:cTn id="12" dur="12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250" fill="hold"/>
                                        <p:tgtEl>
                                          <p:spTgt spid="12"/>
                                        </p:tgtEl>
                                        <p:attrNameLst>
                                          <p:attrName>ppt_x</p:attrName>
                                        </p:attrNameLst>
                                      </p:cBhvr>
                                      <p:tavLst>
                                        <p:tav tm="0">
                                          <p:val>
                                            <p:strVal val="#ppt_x"/>
                                          </p:val>
                                        </p:tav>
                                        <p:tav tm="100000">
                                          <p:val>
                                            <p:strVal val="#ppt_x"/>
                                          </p:val>
                                        </p:tav>
                                      </p:tavLst>
                                    </p:anim>
                                    <p:anim calcmode="lin" valueType="num">
                                      <p:cBhvr additive="base">
                                        <p:cTn id="20" dur="1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1"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500" fill="hold"/>
                                        <p:tgtEl>
                                          <p:spTgt spid="24"/>
                                        </p:tgtEl>
                                        <p:attrNameLst>
                                          <p:attrName>ppt_x</p:attrName>
                                        </p:attrNameLst>
                                      </p:cBhvr>
                                      <p:tavLst>
                                        <p:tav tm="0">
                                          <p:val>
                                            <p:strVal val="1+#ppt_w/2"/>
                                          </p:val>
                                        </p:tav>
                                        <p:tav tm="100000">
                                          <p:val>
                                            <p:strVal val="#ppt_x"/>
                                          </p:val>
                                        </p:tav>
                                      </p:tavLst>
                                    </p:anim>
                                    <p:anim calcmode="lin" valueType="num">
                                      <p:cBhvr additive="base">
                                        <p:cTn id="28" dur="15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0"/>
                                        <p:tgtEl>
                                          <p:spTgt spid="26"/>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bldLvl="0" animBg="1"/>
      <p:bldP spid="26" grpId="0" bldLvl="0" animBg="1"/>
      <p:bldP spid="2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8130" y="430083"/>
            <a:ext cx="10515600"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sp>
        <p:nvSpPr>
          <p:cNvPr id="30" name="矩形 29"/>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Group 26"/>
          <p:cNvGrpSpPr>
            <a:grpSpLocks noChangeAspect="1"/>
          </p:cNvGrpSpPr>
          <p:nvPr/>
        </p:nvGrpSpPr>
        <p:grpSpPr bwMode="auto">
          <a:xfrm>
            <a:off x="6136331" y="3448974"/>
            <a:ext cx="409526" cy="295047"/>
            <a:chOff x="7873" y="-822"/>
            <a:chExt cx="347" cy="250"/>
          </a:xfrm>
          <a:solidFill>
            <a:schemeClr val="bg2">
              <a:lumMod val="50000"/>
            </a:schemeClr>
          </a:solidFill>
        </p:grpSpPr>
        <p:sp>
          <p:nvSpPr>
            <p:cNvPr id="32" name="Freeform 28"/>
            <p:cNvSpPr/>
            <p:nvPr/>
          </p:nvSpPr>
          <p:spPr bwMode="auto">
            <a:xfrm>
              <a:off x="7873" y="-780"/>
              <a:ext cx="347" cy="208"/>
            </a:xfrm>
            <a:custGeom>
              <a:avLst/>
              <a:gdLst>
                <a:gd name="T0" fmla="*/ 64 w 3471"/>
                <a:gd name="T1" fmla="*/ 0 h 2082"/>
                <a:gd name="T2" fmla="*/ 3407 w 3471"/>
                <a:gd name="T3" fmla="*/ 0 h 2082"/>
                <a:gd name="T4" fmla="*/ 3427 w 3471"/>
                <a:gd name="T5" fmla="*/ 3 h 2082"/>
                <a:gd name="T6" fmla="*/ 3445 w 3471"/>
                <a:gd name="T7" fmla="*/ 13 h 2082"/>
                <a:gd name="T8" fmla="*/ 3459 w 3471"/>
                <a:gd name="T9" fmla="*/ 27 h 2082"/>
                <a:gd name="T10" fmla="*/ 3468 w 3471"/>
                <a:gd name="T11" fmla="*/ 44 h 2082"/>
                <a:gd name="T12" fmla="*/ 3471 w 3471"/>
                <a:gd name="T13" fmla="*/ 64 h 2082"/>
                <a:gd name="T14" fmla="*/ 3471 w 3471"/>
                <a:gd name="T15" fmla="*/ 2018 h 2082"/>
                <a:gd name="T16" fmla="*/ 3468 w 3471"/>
                <a:gd name="T17" fmla="*/ 2037 h 2082"/>
                <a:gd name="T18" fmla="*/ 3459 w 3471"/>
                <a:gd name="T19" fmla="*/ 2055 h 2082"/>
                <a:gd name="T20" fmla="*/ 3445 w 3471"/>
                <a:gd name="T21" fmla="*/ 2069 h 2082"/>
                <a:gd name="T22" fmla="*/ 3427 w 3471"/>
                <a:gd name="T23" fmla="*/ 2079 h 2082"/>
                <a:gd name="T24" fmla="*/ 3407 w 3471"/>
                <a:gd name="T25" fmla="*/ 2082 h 2082"/>
                <a:gd name="T26" fmla="*/ 64 w 3471"/>
                <a:gd name="T27" fmla="*/ 2082 h 2082"/>
                <a:gd name="T28" fmla="*/ 44 w 3471"/>
                <a:gd name="T29" fmla="*/ 2079 h 2082"/>
                <a:gd name="T30" fmla="*/ 27 w 3471"/>
                <a:gd name="T31" fmla="*/ 2069 h 2082"/>
                <a:gd name="T32" fmla="*/ 13 w 3471"/>
                <a:gd name="T33" fmla="*/ 2055 h 2082"/>
                <a:gd name="T34" fmla="*/ 3 w 3471"/>
                <a:gd name="T35" fmla="*/ 2037 h 2082"/>
                <a:gd name="T36" fmla="*/ 0 w 3471"/>
                <a:gd name="T37" fmla="*/ 2018 h 2082"/>
                <a:gd name="T38" fmla="*/ 0 w 3471"/>
                <a:gd name="T39" fmla="*/ 1755 h 2082"/>
                <a:gd name="T40" fmla="*/ 2 w 3471"/>
                <a:gd name="T41" fmla="*/ 1737 h 2082"/>
                <a:gd name="T42" fmla="*/ 9 w 3471"/>
                <a:gd name="T43" fmla="*/ 1723 h 2082"/>
                <a:gd name="T44" fmla="*/ 19 w 3471"/>
                <a:gd name="T45" fmla="*/ 1710 h 2082"/>
                <a:gd name="T46" fmla="*/ 32 w 3471"/>
                <a:gd name="T47" fmla="*/ 1699 h 2082"/>
                <a:gd name="T48" fmla="*/ 47 w 3471"/>
                <a:gd name="T49" fmla="*/ 1693 h 2082"/>
                <a:gd name="T50" fmla="*/ 64 w 3471"/>
                <a:gd name="T51" fmla="*/ 1691 h 2082"/>
                <a:gd name="T52" fmla="*/ 81 w 3471"/>
                <a:gd name="T53" fmla="*/ 1693 h 2082"/>
                <a:gd name="T54" fmla="*/ 96 w 3471"/>
                <a:gd name="T55" fmla="*/ 1699 h 2082"/>
                <a:gd name="T56" fmla="*/ 110 w 3471"/>
                <a:gd name="T57" fmla="*/ 1710 h 2082"/>
                <a:gd name="T58" fmla="*/ 119 w 3471"/>
                <a:gd name="T59" fmla="*/ 1723 h 2082"/>
                <a:gd name="T60" fmla="*/ 126 w 3471"/>
                <a:gd name="T61" fmla="*/ 1737 h 2082"/>
                <a:gd name="T62" fmla="*/ 128 w 3471"/>
                <a:gd name="T63" fmla="*/ 1755 h 2082"/>
                <a:gd name="T64" fmla="*/ 128 w 3471"/>
                <a:gd name="T65" fmla="*/ 1953 h 2082"/>
                <a:gd name="T66" fmla="*/ 3343 w 3471"/>
                <a:gd name="T67" fmla="*/ 1953 h 2082"/>
                <a:gd name="T68" fmla="*/ 3343 w 3471"/>
                <a:gd name="T69" fmla="*/ 128 h 2082"/>
                <a:gd name="T70" fmla="*/ 128 w 3471"/>
                <a:gd name="T71" fmla="*/ 128 h 2082"/>
                <a:gd name="T72" fmla="*/ 128 w 3471"/>
                <a:gd name="T73" fmla="*/ 327 h 2082"/>
                <a:gd name="T74" fmla="*/ 126 w 3471"/>
                <a:gd name="T75" fmla="*/ 344 h 2082"/>
                <a:gd name="T76" fmla="*/ 119 w 3471"/>
                <a:gd name="T77" fmla="*/ 359 h 2082"/>
                <a:gd name="T78" fmla="*/ 110 w 3471"/>
                <a:gd name="T79" fmla="*/ 372 h 2082"/>
                <a:gd name="T80" fmla="*/ 96 w 3471"/>
                <a:gd name="T81" fmla="*/ 382 h 2082"/>
                <a:gd name="T82" fmla="*/ 81 w 3471"/>
                <a:gd name="T83" fmla="*/ 388 h 2082"/>
                <a:gd name="T84" fmla="*/ 64 w 3471"/>
                <a:gd name="T85" fmla="*/ 391 h 2082"/>
                <a:gd name="T86" fmla="*/ 47 w 3471"/>
                <a:gd name="T87" fmla="*/ 388 h 2082"/>
                <a:gd name="T88" fmla="*/ 32 w 3471"/>
                <a:gd name="T89" fmla="*/ 382 h 2082"/>
                <a:gd name="T90" fmla="*/ 19 w 3471"/>
                <a:gd name="T91" fmla="*/ 372 h 2082"/>
                <a:gd name="T92" fmla="*/ 9 w 3471"/>
                <a:gd name="T93" fmla="*/ 359 h 2082"/>
                <a:gd name="T94" fmla="*/ 2 w 3471"/>
                <a:gd name="T95" fmla="*/ 344 h 2082"/>
                <a:gd name="T96" fmla="*/ 0 w 3471"/>
                <a:gd name="T97" fmla="*/ 327 h 2082"/>
                <a:gd name="T98" fmla="*/ 0 w 3471"/>
                <a:gd name="T99" fmla="*/ 64 h 2082"/>
                <a:gd name="T100" fmla="*/ 3 w 3471"/>
                <a:gd name="T101" fmla="*/ 44 h 2082"/>
                <a:gd name="T102" fmla="*/ 13 w 3471"/>
                <a:gd name="T103" fmla="*/ 27 h 2082"/>
                <a:gd name="T104" fmla="*/ 27 w 3471"/>
                <a:gd name="T105" fmla="*/ 13 h 2082"/>
                <a:gd name="T106" fmla="*/ 44 w 3471"/>
                <a:gd name="T107" fmla="*/ 3 h 2082"/>
                <a:gd name="T108" fmla="*/ 64 w 3471"/>
                <a:gd name="T109"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71" h="2082">
                  <a:moveTo>
                    <a:pt x="64" y="0"/>
                  </a:moveTo>
                  <a:lnTo>
                    <a:pt x="3407" y="0"/>
                  </a:lnTo>
                  <a:lnTo>
                    <a:pt x="3427" y="3"/>
                  </a:lnTo>
                  <a:lnTo>
                    <a:pt x="3445" y="13"/>
                  </a:lnTo>
                  <a:lnTo>
                    <a:pt x="3459" y="27"/>
                  </a:lnTo>
                  <a:lnTo>
                    <a:pt x="3468" y="44"/>
                  </a:lnTo>
                  <a:lnTo>
                    <a:pt x="3471" y="64"/>
                  </a:lnTo>
                  <a:lnTo>
                    <a:pt x="3471" y="2018"/>
                  </a:lnTo>
                  <a:lnTo>
                    <a:pt x="3468" y="2037"/>
                  </a:lnTo>
                  <a:lnTo>
                    <a:pt x="3459" y="2055"/>
                  </a:lnTo>
                  <a:lnTo>
                    <a:pt x="3445" y="2069"/>
                  </a:lnTo>
                  <a:lnTo>
                    <a:pt x="3427" y="2079"/>
                  </a:lnTo>
                  <a:lnTo>
                    <a:pt x="3407" y="2082"/>
                  </a:lnTo>
                  <a:lnTo>
                    <a:pt x="64" y="2082"/>
                  </a:lnTo>
                  <a:lnTo>
                    <a:pt x="44" y="2079"/>
                  </a:lnTo>
                  <a:lnTo>
                    <a:pt x="27" y="2069"/>
                  </a:lnTo>
                  <a:lnTo>
                    <a:pt x="13" y="2055"/>
                  </a:lnTo>
                  <a:lnTo>
                    <a:pt x="3" y="2037"/>
                  </a:lnTo>
                  <a:lnTo>
                    <a:pt x="0" y="2018"/>
                  </a:lnTo>
                  <a:lnTo>
                    <a:pt x="0" y="1755"/>
                  </a:lnTo>
                  <a:lnTo>
                    <a:pt x="2" y="1737"/>
                  </a:lnTo>
                  <a:lnTo>
                    <a:pt x="9" y="1723"/>
                  </a:lnTo>
                  <a:lnTo>
                    <a:pt x="19" y="1710"/>
                  </a:lnTo>
                  <a:lnTo>
                    <a:pt x="32" y="1699"/>
                  </a:lnTo>
                  <a:lnTo>
                    <a:pt x="47" y="1693"/>
                  </a:lnTo>
                  <a:lnTo>
                    <a:pt x="64" y="1691"/>
                  </a:lnTo>
                  <a:lnTo>
                    <a:pt x="81" y="1693"/>
                  </a:lnTo>
                  <a:lnTo>
                    <a:pt x="96" y="1699"/>
                  </a:lnTo>
                  <a:lnTo>
                    <a:pt x="110" y="1710"/>
                  </a:lnTo>
                  <a:lnTo>
                    <a:pt x="119" y="1723"/>
                  </a:lnTo>
                  <a:lnTo>
                    <a:pt x="126" y="1737"/>
                  </a:lnTo>
                  <a:lnTo>
                    <a:pt x="128" y="1755"/>
                  </a:lnTo>
                  <a:lnTo>
                    <a:pt x="128" y="1953"/>
                  </a:lnTo>
                  <a:lnTo>
                    <a:pt x="3343" y="1953"/>
                  </a:lnTo>
                  <a:lnTo>
                    <a:pt x="3343" y="128"/>
                  </a:lnTo>
                  <a:lnTo>
                    <a:pt x="128" y="128"/>
                  </a:lnTo>
                  <a:lnTo>
                    <a:pt x="128" y="327"/>
                  </a:lnTo>
                  <a:lnTo>
                    <a:pt x="126" y="344"/>
                  </a:lnTo>
                  <a:lnTo>
                    <a:pt x="119" y="359"/>
                  </a:lnTo>
                  <a:lnTo>
                    <a:pt x="110" y="372"/>
                  </a:lnTo>
                  <a:lnTo>
                    <a:pt x="96" y="382"/>
                  </a:lnTo>
                  <a:lnTo>
                    <a:pt x="81" y="388"/>
                  </a:lnTo>
                  <a:lnTo>
                    <a:pt x="64" y="391"/>
                  </a:lnTo>
                  <a:lnTo>
                    <a:pt x="47" y="388"/>
                  </a:lnTo>
                  <a:lnTo>
                    <a:pt x="32" y="382"/>
                  </a:lnTo>
                  <a:lnTo>
                    <a:pt x="19" y="372"/>
                  </a:lnTo>
                  <a:lnTo>
                    <a:pt x="9" y="359"/>
                  </a:lnTo>
                  <a:lnTo>
                    <a:pt x="2" y="344"/>
                  </a:lnTo>
                  <a:lnTo>
                    <a:pt x="0" y="327"/>
                  </a:lnTo>
                  <a:lnTo>
                    <a:pt x="0" y="64"/>
                  </a:lnTo>
                  <a:lnTo>
                    <a:pt x="3" y="44"/>
                  </a:lnTo>
                  <a:lnTo>
                    <a:pt x="13" y="27"/>
                  </a:lnTo>
                  <a:lnTo>
                    <a:pt x="27" y="13"/>
                  </a:lnTo>
                  <a:lnTo>
                    <a:pt x="44" y="3"/>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33" name="Freeform 29"/>
            <p:cNvSpPr>
              <a:spLocks noEditPoints="1"/>
            </p:cNvSpPr>
            <p:nvPr/>
          </p:nvSpPr>
          <p:spPr bwMode="auto">
            <a:xfrm>
              <a:off x="8006" y="-746"/>
              <a:ext cx="139" cy="140"/>
            </a:xfrm>
            <a:custGeom>
              <a:avLst/>
              <a:gdLst>
                <a:gd name="T0" fmla="*/ 575 w 1395"/>
                <a:gd name="T1" fmla="*/ 141 h 1396"/>
                <a:gd name="T2" fmla="*/ 411 w 1395"/>
                <a:gd name="T3" fmla="*/ 206 h 1396"/>
                <a:gd name="T4" fmla="*/ 275 w 1395"/>
                <a:gd name="T5" fmla="*/ 316 h 1396"/>
                <a:gd name="T6" fmla="*/ 178 w 1395"/>
                <a:gd name="T7" fmla="*/ 462 h 1396"/>
                <a:gd name="T8" fmla="*/ 131 w 1395"/>
                <a:gd name="T9" fmla="*/ 636 h 1396"/>
                <a:gd name="T10" fmla="*/ 141 w 1395"/>
                <a:gd name="T11" fmla="*/ 820 h 1396"/>
                <a:gd name="T12" fmla="*/ 206 w 1395"/>
                <a:gd name="T13" fmla="*/ 985 h 1396"/>
                <a:gd name="T14" fmla="*/ 316 w 1395"/>
                <a:gd name="T15" fmla="*/ 1120 h 1396"/>
                <a:gd name="T16" fmla="*/ 463 w 1395"/>
                <a:gd name="T17" fmla="*/ 1216 h 1396"/>
                <a:gd name="T18" fmla="*/ 636 w 1395"/>
                <a:gd name="T19" fmla="*/ 1264 h 1396"/>
                <a:gd name="T20" fmla="*/ 819 w 1395"/>
                <a:gd name="T21" fmla="*/ 1255 h 1396"/>
                <a:gd name="T22" fmla="*/ 985 w 1395"/>
                <a:gd name="T23" fmla="*/ 1190 h 1396"/>
                <a:gd name="T24" fmla="*/ 1120 w 1395"/>
                <a:gd name="T25" fmla="*/ 1080 h 1396"/>
                <a:gd name="T26" fmla="*/ 1217 w 1395"/>
                <a:gd name="T27" fmla="*/ 933 h 1396"/>
                <a:gd name="T28" fmla="*/ 1264 w 1395"/>
                <a:gd name="T29" fmla="*/ 760 h 1396"/>
                <a:gd name="T30" fmla="*/ 1254 w 1395"/>
                <a:gd name="T31" fmla="*/ 575 h 1396"/>
                <a:gd name="T32" fmla="*/ 1189 w 1395"/>
                <a:gd name="T33" fmla="*/ 410 h 1396"/>
                <a:gd name="T34" fmla="*/ 1080 w 1395"/>
                <a:gd name="T35" fmla="*/ 274 h 1396"/>
                <a:gd name="T36" fmla="*/ 932 w 1395"/>
                <a:gd name="T37" fmla="*/ 178 h 1396"/>
                <a:gd name="T38" fmla="*/ 760 w 1395"/>
                <a:gd name="T39" fmla="*/ 132 h 1396"/>
                <a:gd name="T40" fmla="*/ 765 w 1395"/>
                <a:gd name="T41" fmla="*/ 4 h 1396"/>
                <a:gd name="T42" fmla="*/ 955 w 1395"/>
                <a:gd name="T43" fmla="*/ 49 h 1396"/>
                <a:gd name="T44" fmla="*/ 1120 w 1395"/>
                <a:gd name="T45" fmla="*/ 142 h 1396"/>
                <a:gd name="T46" fmla="*/ 1253 w 1395"/>
                <a:gd name="T47" fmla="*/ 276 h 1396"/>
                <a:gd name="T48" fmla="*/ 1347 w 1395"/>
                <a:gd name="T49" fmla="*/ 441 h 1396"/>
                <a:gd name="T50" fmla="*/ 1392 w 1395"/>
                <a:gd name="T51" fmla="*/ 631 h 1396"/>
                <a:gd name="T52" fmla="*/ 1384 w 1395"/>
                <a:gd name="T53" fmla="*/ 830 h 1396"/>
                <a:gd name="T54" fmla="*/ 1321 w 1395"/>
                <a:gd name="T55" fmla="*/ 1013 h 1396"/>
                <a:gd name="T56" fmla="*/ 1213 w 1395"/>
                <a:gd name="T57" fmla="*/ 1168 h 1396"/>
                <a:gd name="T58" fmla="*/ 1068 w 1395"/>
                <a:gd name="T59" fmla="*/ 1289 h 1396"/>
                <a:gd name="T60" fmla="*/ 894 w 1395"/>
                <a:gd name="T61" fmla="*/ 1368 h 1396"/>
                <a:gd name="T62" fmla="*/ 698 w 1395"/>
                <a:gd name="T63" fmla="*/ 1396 h 1396"/>
                <a:gd name="T64" fmla="*/ 502 w 1395"/>
                <a:gd name="T65" fmla="*/ 1368 h 1396"/>
                <a:gd name="T66" fmla="*/ 328 w 1395"/>
                <a:gd name="T67" fmla="*/ 1289 h 1396"/>
                <a:gd name="T68" fmla="*/ 182 w 1395"/>
                <a:gd name="T69" fmla="*/ 1168 h 1396"/>
                <a:gd name="T70" fmla="*/ 75 w 1395"/>
                <a:gd name="T71" fmla="*/ 1013 h 1396"/>
                <a:gd name="T72" fmla="*/ 13 w 1395"/>
                <a:gd name="T73" fmla="*/ 830 h 1396"/>
                <a:gd name="T74" fmla="*/ 3 w 1395"/>
                <a:gd name="T75" fmla="*/ 631 h 1396"/>
                <a:gd name="T76" fmla="*/ 49 w 1395"/>
                <a:gd name="T77" fmla="*/ 441 h 1396"/>
                <a:gd name="T78" fmla="*/ 142 w 1395"/>
                <a:gd name="T79" fmla="*/ 276 h 1396"/>
                <a:gd name="T80" fmla="*/ 275 w 1395"/>
                <a:gd name="T81" fmla="*/ 142 h 1396"/>
                <a:gd name="T82" fmla="*/ 442 w 1395"/>
                <a:gd name="T83" fmla="*/ 49 h 1396"/>
                <a:gd name="T84" fmla="*/ 630 w 1395"/>
                <a:gd name="T85" fmla="*/ 4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5" h="1396">
                  <a:moveTo>
                    <a:pt x="698" y="128"/>
                  </a:moveTo>
                  <a:lnTo>
                    <a:pt x="636" y="132"/>
                  </a:lnTo>
                  <a:lnTo>
                    <a:pt x="575" y="141"/>
                  </a:lnTo>
                  <a:lnTo>
                    <a:pt x="517" y="157"/>
                  </a:lnTo>
                  <a:lnTo>
                    <a:pt x="463" y="178"/>
                  </a:lnTo>
                  <a:lnTo>
                    <a:pt x="411" y="206"/>
                  </a:lnTo>
                  <a:lnTo>
                    <a:pt x="362" y="238"/>
                  </a:lnTo>
                  <a:lnTo>
                    <a:pt x="316" y="274"/>
                  </a:lnTo>
                  <a:lnTo>
                    <a:pt x="275" y="316"/>
                  </a:lnTo>
                  <a:lnTo>
                    <a:pt x="238" y="362"/>
                  </a:lnTo>
                  <a:lnTo>
                    <a:pt x="206" y="410"/>
                  </a:lnTo>
                  <a:lnTo>
                    <a:pt x="178" y="462"/>
                  </a:lnTo>
                  <a:lnTo>
                    <a:pt x="157" y="518"/>
                  </a:lnTo>
                  <a:lnTo>
                    <a:pt x="141" y="575"/>
                  </a:lnTo>
                  <a:lnTo>
                    <a:pt x="131" y="636"/>
                  </a:lnTo>
                  <a:lnTo>
                    <a:pt x="128" y="698"/>
                  </a:lnTo>
                  <a:lnTo>
                    <a:pt x="131" y="760"/>
                  </a:lnTo>
                  <a:lnTo>
                    <a:pt x="141" y="820"/>
                  </a:lnTo>
                  <a:lnTo>
                    <a:pt x="157" y="878"/>
                  </a:lnTo>
                  <a:lnTo>
                    <a:pt x="178" y="933"/>
                  </a:lnTo>
                  <a:lnTo>
                    <a:pt x="206" y="985"/>
                  </a:lnTo>
                  <a:lnTo>
                    <a:pt x="238" y="1034"/>
                  </a:lnTo>
                  <a:lnTo>
                    <a:pt x="275" y="1080"/>
                  </a:lnTo>
                  <a:lnTo>
                    <a:pt x="316" y="1120"/>
                  </a:lnTo>
                  <a:lnTo>
                    <a:pt x="362" y="1158"/>
                  </a:lnTo>
                  <a:lnTo>
                    <a:pt x="411" y="1190"/>
                  </a:lnTo>
                  <a:lnTo>
                    <a:pt x="463" y="1216"/>
                  </a:lnTo>
                  <a:lnTo>
                    <a:pt x="517" y="1239"/>
                  </a:lnTo>
                  <a:lnTo>
                    <a:pt x="575" y="1255"/>
                  </a:lnTo>
                  <a:lnTo>
                    <a:pt x="636" y="1264"/>
                  </a:lnTo>
                  <a:lnTo>
                    <a:pt x="698" y="1268"/>
                  </a:lnTo>
                  <a:lnTo>
                    <a:pt x="760" y="1264"/>
                  </a:lnTo>
                  <a:lnTo>
                    <a:pt x="819" y="1255"/>
                  </a:lnTo>
                  <a:lnTo>
                    <a:pt x="878" y="1239"/>
                  </a:lnTo>
                  <a:lnTo>
                    <a:pt x="932" y="1216"/>
                  </a:lnTo>
                  <a:lnTo>
                    <a:pt x="985" y="1190"/>
                  </a:lnTo>
                  <a:lnTo>
                    <a:pt x="1034" y="1158"/>
                  </a:lnTo>
                  <a:lnTo>
                    <a:pt x="1080" y="1120"/>
                  </a:lnTo>
                  <a:lnTo>
                    <a:pt x="1120" y="1080"/>
                  </a:lnTo>
                  <a:lnTo>
                    <a:pt x="1157" y="1034"/>
                  </a:lnTo>
                  <a:lnTo>
                    <a:pt x="1189" y="985"/>
                  </a:lnTo>
                  <a:lnTo>
                    <a:pt x="1217" y="933"/>
                  </a:lnTo>
                  <a:lnTo>
                    <a:pt x="1238" y="878"/>
                  </a:lnTo>
                  <a:lnTo>
                    <a:pt x="1254" y="820"/>
                  </a:lnTo>
                  <a:lnTo>
                    <a:pt x="1264" y="760"/>
                  </a:lnTo>
                  <a:lnTo>
                    <a:pt x="1267" y="698"/>
                  </a:lnTo>
                  <a:lnTo>
                    <a:pt x="1264" y="636"/>
                  </a:lnTo>
                  <a:lnTo>
                    <a:pt x="1254" y="575"/>
                  </a:lnTo>
                  <a:lnTo>
                    <a:pt x="1238" y="518"/>
                  </a:lnTo>
                  <a:lnTo>
                    <a:pt x="1217" y="462"/>
                  </a:lnTo>
                  <a:lnTo>
                    <a:pt x="1189" y="410"/>
                  </a:lnTo>
                  <a:lnTo>
                    <a:pt x="1157" y="362"/>
                  </a:lnTo>
                  <a:lnTo>
                    <a:pt x="1120" y="316"/>
                  </a:lnTo>
                  <a:lnTo>
                    <a:pt x="1080" y="274"/>
                  </a:lnTo>
                  <a:lnTo>
                    <a:pt x="1034" y="238"/>
                  </a:lnTo>
                  <a:lnTo>
                    <a:pt x="985" y="206"/>
                  </a:lnTo>
                  <a:lnTo>
                    <a:pt x="932" y="178"/>
                  </a:lnTo>
                  <a:lnTo>
                    <a:pt x="878" y="157"/>
                  </a:lnTo>
                  <a:lnTo>
                    <a:pt x="819" y="141"/>
                  </a:lnTo>
                  <a:lnTo>
                    <a:pt x="760" y="132"/>
                  </a:lnTo>
                  <a:lnTo>
                    <a:pt x="698" y="128"/>
                  </a:lnTo>
                  <a:close/>
                  <a:moveTo>
                    <a:pt x="698" y="0"/>
                  </a:moveTo>
                  <a:lnTo>
                    <a:pt x="765" y="4"/>
                  </a:lnTo>
                  <a:lnTo>
                    <a:pt x="830" y="13"/>
                  </a:lnTo>
                  <a:lnTo>
                    <a:pt x="894" y="28"/>
                  </a:lnTo>
                  <a:lnTo>
                    <a:pt x="955" y="49"/>
                  </a:lnTo>
                  <a:lnTo>
                    <a:pt x="1012" y="75"/>
                  </a:lnTo>
                  <a:lnTo>
                    <a:pt x="1068" y="106"/>
                  </a:lnTo>
                  <a:lnTo>
                    <a:pt x="1120" y="142"/>
                  </a:lnTo>
                  <a:lnTo>
                    <a:pt x="1168" y="183"/>
                  </a:lnTo>
                  <a:lnTo>
                    <a:pt x="1213" y="228"/>
                  </a:lnTo>
                  <a:lnTo>
                    <a:pt x="1253" y="276"/>
                  </a:lnTo>
                  <a:lnTo>
                    <a:pt x="1290" y="328"/>
                  </a:lnTo>
                  <a:lnTo>
                    <a:pt x="1321" y="383"/>
                  </a:lnTo>
                  <a:lnTo>
                    <a:pt x="1347" y="441"/>
                  </a:lnTo>
                  <a:lnTo>
                    <a:pt x="1368" y="502"/>
                  </a:lnTo>
                  <a:lnTo>
                    <a:pt x="1384" y="566"/>
                  </a:lnTo>
                  <a:lnTo>
                    <a:pt x="1392" y="631"/>
                  </a:lnTo>
                  <a:lnTo>
                    <a:pt x="1395" y="698"/>
                  </a:lnTo>
                  <a:lnTo>
                    <a:pt x="1392" y="765"/>
                  </a:lnTo>
                  <a:lnTo>
                    <a:pt x="1384" y="830"/>
                  </a:lnTo>
                  <a:lnTo>
                    <a:pt x="1368" y="893"/>
                  </a:lnTo>
                  <a:lnTo>
                    <a:pt x="1347" y="954"/>
                  </a:lnTo>
                  <a:lnTo>
                    <a:pt x="1321" y="1013"/>
                  </a:lnTo>
                  <a:lnTo>
                    <a:pt x="1290" y="1068"/>
                  </a:lnTo>
                  <a:lnTo>
                    <a:pt x="1253" y="1119"/>
                  </a:lnTo>
                  <a:lnTo>
                    <a:pt x="1213" y="1168"/>
                  </a:lnTo>
                  <a:lnTo>
                    <a:pt x="1168" y="1213"/>
                  </a:lnTo>
                  <a:lnTo>
                    <a:pt x="1120" y="1254"/>
                  </a:lnTo>
                  <a:lnTo>
                    <a:pt x="1068" y="1289"/>
                  </a:lnTo>
                  <a:lnTo>
                    <a:pt x="1012" y="1321"/>
                  </a:lnTo>
                  <a:lnTo>
                    <a:pt x="955" y="1346"/>
                  </a:lnTo>
                  <a:lnTo>
                    <a:pt x="894" y="1368"/>
                  </a:lnTo>
                  <a:lnTo>
                    <a:pt x="830" y="1383"/>
                  </a:lnTo>
                  <a:lnTo>
                    <a:pt x="765" y="1392"/>
                  </a:lnTo>
                  <a:lnTo>
                    <a:pt x="698" y="1396"/>
                  </a:lnTo>
                  <a:lnTo>
                    <a:pt x="630" y="1392"/>
                  </a:lnTo>
                  <a:lnTo>
                    <a:pt x="565" y="1383"/>
                  </a:lnTo>
                  <a:lnTo>
                    <a:pt x="502" y="1368"/>
                  </a:lnTo>
                  <a:lnTo>
                    <a:pt x="442" y="1346"/>
                  </a:lnTo>
                  <a:lnTo>
                    <a:pt x="383" y="1321"/>
                  </a:lnTo>
                  <a:lnTo>
                    <a:pt x="328" y="1289"/>
                  </a:lnTo>
                  <a:lnTo>
                    <a:pt x="275" y="1254"/>
                  </a:lnTo>
                  <a:lnTo>
                    <a:pt x="227" y="1213"/>
                  </a:lnTo>
                  <a:lnTo>
                    <a:pt x="182" y="1168"/>
                  </a:lnTo>
                  <a:lnTo>
                    <a:pt x="142" y="1119"/>
                  </a:lnTo>
                  <a:lnTo>
                    <a:pt x="107" y="1068"/>
                  </a:lnTo>
                  <a:lnTo>
                    <a:pt x="75" y="1013"/>
                  </a:lnTo>
                  <a:lnTo>
                    <a:pt x="49" y="954"/>
                  </a:lnTo>
                  <a:lnTo>
                    <a:pt x="28" y="893"/>
                  </a:lnTo>
                  <a:lnTo>
                    <a:pt x="13" y="830"/>
                  </a:lnTo>
                  <a:lnTo>
                    <a:pt x="3" y="765"/>
                  </a:lnTo>
                  <a:lnTo>
                    <a:pt x="0" y="698"/>
                  </a:lnTo>
                  <a:lnTo>
                    <a:pt x="3" y="631"/>
                  </a:lnTo>
                  <a:lnTo>
                    <a:pt x="13" y="566"/>
                  </a:lnTo>
                  <a:lnTo>
                    <a:pt x="28" y="502"/>
                  </a:lnTo>
                  <a:lnTo>
                    <a:pt x="49" y="441"/>
                  </a:lnTo>
                  <a:lnTo>
                    <a:pt x="75" y="383"/>
                  </a:lnTo>
                  <a:lnTo>
                    <a:pt x="107" y="328"/>
                  </a:lnTo>
                  <a:lnTo>
                    <a:pt x="142" y="276"/>
                  </a:lnTo>
                  <a:lnTo>
                    <a:pt x="182" y="228"/>
                  </a:lnTo>
                  <a:lnTo>
                    <a:pt x="227" y="183"/>
                  </a:lnTo>
                  <a:lnTo>
                    <a:pt x="275" y="142"/>
                  </a:lnTo>
                  <a:lnTo>
                    <a:pt x="328" y="106"/>
                  </a:lnTo>
                  <a:lnTo>
                    <a:pt x="383" y="75"/>
                  </a:lnTo>
                  <a:lnTo>
                    <a:pt x="442" y="49"/>
                  </a:lnTo>
                  <a:lnTo>
                    <a:pt x="502" y="28"/>
                  </a:lnTo>
                  <a:lnTo>
                    <a:pt x="565" y="13"/>
                  </a:lnTo>
                  <a:lnTo>
                    <a:pt x="630" y="4"/>
                  </a:lnTo>
                  <a:lnTo>
                    <a:pt x="698"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34" name="Freeform 30"/>
            <p:cNvSpPr/>
            <p:nvPr/>
          </p:nvSpPr>
          <p:spPr bwMode="auto">
            <a:xfrm>
              <a:off x="8035" y="-717"/>
              <a:ext cx="47" cy="47"/>
            </a:xfrm>
            <a:custGeom>
              <a:avLst/>
              <a:gdLst>
                <a:gd name="T0" fmla="*/ 405 w 469"/>
                <a:gd name="T1" fmla="*/ 0 h 468"/>
                <a:gd name="T2" fmla="*/ 425 w 469"/>
                <a:gd name="T3" fmla="*/ 3 h 468"/>
                <a:gd name="T4" fmla="*/ 443 w 469"/>
                <a:gd name="T5" fmla="*/ 11 h 468"/>
                <a:gd name="T6" fmla="*/ 456 w 469"/>
                <a:gd name="T7" fmla="*/ 25 h 468"/>
                <a:gd name="T8" fmla="*/ 465 w 469"/>
                <a:gd name="T9" fmla="*/ 42 h 468"/>
                <a:gd name="T10" fmla="*/ 469 w 469"/>
                <a:gd name="T11" fmla="*/ 63 h 468"/>
                <a:gd name="T12" fmla="*/ 467 w 469"/>
                <a:gd name="T13" fmla="*/ 80 h 468"/>
                <a:gd name="T14" fmla="*/ 460 w 469"/>
                <a:gd name="T15" fmla="*/ 96 h 468"/>
                <a:gd name="T16" fmla="*/ 449 w 469"/>
                <a:gd name="T17" fmla="*/ 108 h 468"/>
                <a:gd name="T18" fmla="*/ 437 w 469"/>
                <a:gd name="T19" fmla="*/ 118 h 468"/>
                <a:gd name="T20" fmla="*/ 422 w 469"/>
                <a:gd name="T21" fmla="*/ 124 h 468"/>
                <a:gd name="T22" fmla="*/ 405 w 469"/>
                <a:gd name="T23" fmla="*/ 127 h 468"/>
                <a:gd name="T24" fmla="*/ 364 w 469"/>
                <a:gd name="T25" fmla="*/ 130 h 468"/>
                <a:gd name="T26" fmla="*/ 325 w 469"/>
                <a:gd name="T27" fmla="*/ 138 h 468"/>
                <a:gd name="T28" fmla="*/ 288 w 469"/>
                <a:gd name="T29" fmla="*/ 153 h 468"/>
                <a:gd name="T30" fmla="*/ 254 w 469"/>
                <a:gd name="T31" fmla="*/ 171 h 468"/>
                <a:gd name="T32" fmla="*/ 223 w 469"/>
                <a:gd name="T33" fmla="*/ 195 h 468"/>
                <a:gd name="T34" fmla="*/ 196 w 469"/>
                <a:gd name="T35" fmla="*/ 223 h 468"/>
                <a:gd name="T36" fmla="*/ 172 w 469"/>
                <a:gd name="T37" fmla="*/ 254 h 468"/>
                <a:gd name="T38" fmla="*/ 154 w 469"/>
                <a:gd name="T39" fmla="*/ 288 h 468"/>
                <a:gd name="T40" fmla="*/ 140 w 469"/>
                <a:gd name="T41" fmla="*/ 324 h 468"/>
                <a:gd name="T42" fmla="*/ 131 w 469"/>
                <a:gd name="T43" fmla="*/ 363 h 468"/>
                <a:gd name="T44" fmla="*/ 128 w 469"/>
                <a:gd name="T45" fmla="*/ 404 h 468"/>
                <a:gd name="T46" fmla="*/ 125 w 469"/>
                <a:gd name="T47" fmla="*/ 421 h 468"/>
                <a:gd name="T48" fmla="*/ 119 w 469"/>
                <a:gd name="T49" fmla="*/ 436 h 468"/>
                <a:gd name="T50" fmla="*/ 109 w 469"/>
                <a:gd name="T51" fmla="*/ 449 h 468"/>
                <a:gd name="T52" fmla="*/ 96 w 469"/>
                <a:gd name="T53" fmla="*/ 459 h 468"/>
                <a:gd name="T54" fmla="*/ 81 w 469"/>
                <a:gd name="T55" fmla="*/ 466 h 468"/>
                <a:gd name="T56" fmla="*/ 64 w 469"/>
                <a:gd name="T57" fmla="*/ 468 h 468"/>
                <a:gd name="T58" fmla="*/ 44 w 469"/>
                <a:gd name="T59" fmla="*/ 465 h 468"/>
                <a:gd name="T60" fmla="*/ 26 w 469"/>
                <a:gd name="T61" fmla="*/ 455 h 468"/>
                <a:gd name="T62" fmla="*/ 12 w 469"/>
                <a:gd name="T63" fmla="*/ 441 h 468"/>
                <a:gd name="T64" fmla="*/ 4 w 469"/>
                <a:gd name="T65" fmla="*/ 424 h 468"/>
                <a:gd name="T66" fmla="*/ 0 w 469"/>
                <a:gd name="T67" fmla="*/ 404 h 468"/>
                <a:gd name="T68" fmla="*/ 4 w 469"/>
                <a:gd name="T69" fmla="*/ 353 h 468"/>
                <a:gd name="T70" fmla="*/ 12 w 469"/>
                <a:gd name="T71" fmla="*/ 305 h 468"/>
                <a:gd name="T72" fmla="*/ 27 w 469"/>
                <a:gd name="T73" fmla="*/ 258 h 468"/>
                <a:gd name="T74" fmla="*/ 47 w 469"/>
                <a:gd name="T75" fmla="*/ 214 h 468"/>
                <a:gd name="T76" fmla="*/ 73 w 469"/>
                <a:gd name="T77" fmla="*/ 172 h 468"/>
                <a:gd name="T78" fmla="*/ 103 w 469"/>
                <a:gd name="T79" fmla="*/ 135 h 468"/>
                <a:gd name="T80" fmla="*/ 136 w 469"/>
                <a:gd name="T81" fmla="*/ 101 h 468"/>
                <a:gd name="T82" fmla="*/ 173 w 469"/>
                <a:gd name="T83" fmla="*/ 72 h 468"/>
                <a:gd name="T84" fmla="*/ 215 w 469"/>
                <a:gd name="T85" fmla="*/ 47 h 468"/>
                <a:gd name="T86" fmla="*/ 259 w 469"/>
                <a:gd name="T87" fmla="*/ 26 h 468"/>
                <a:gd name="T88" fmla="*/ 305 w 469"/>
                <a:gd name="T89" fmla="*/ 11 h 468"/>
                <a:gd name="T90" fmla="*/ 355 w 469"/>
                <a:gd name="T91" fmla="*/ 3 h 468"/>
                <a:gd name="T92" fmla="*/ 405 w 469"/>
                <a:gd name="T9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68">
                  <a:moveTo>
                    <a:pt x="405" y="0"/>
                  </a:moveTo>
                  <a:lnTo>
                    <a:pt x="425" y="3"/>
                  </a:lnTo>
                  <a:lnTo>
                    <a:pt x="443" y="11"/>
                  </a:lnTo>
                  <a:lnTo>
                    <a:pt x="456" y="25"/>
                  </a:lnTo>
                  <a:lnTo>
                    <a:pt x="465" y="42"/>
                  </a:lnTo>
                  <a:lnTo>
                    <a:pt x="469" y="63"/>
                  </a:lnTo>
                  <a:lnTo>
                    <a:pt x="467" y="80"/>
                  </a:lnTo>
                  <a:lnTo>
                    <a:pt x="460" y="96"/>
                  </a:lnTo>
                  <a:lnTo>
                    <a:pt x="449" y="108"/>
                  </a:lnTo>
                  <a:lnTo>
                    <a:pt x="437" y="118"/>
                  </a:lnTo>
                  <a:lnTo>
                    <a:pt x="422" y="124"/>
                  </a:lnTo>
                  <a:lnTo>
                    <a:pt x="405" y="127"/>
                  </a:lnTo>
                  <a:lnTo>
                    <a:pt x="364" y="130"/>
                  </a:lnTo>
                  <a:lnTo>
                    <a:pt x="325" y="138"/>
                  </a:lnTo>
                  <a:lnTo>
                    <a:pt x="288" y="153"/>
                  </a:lnTo>
                  <a:lnTo>
                    <a:pt x="254" y="171"/>
                  </a:lnTo>
                  <a:lnTo>
                    <a:pt x="223" y="195"/>
                  </a:lnTo>
                  <a:lnTo>
                    <a:pt x="196" y="223"/>
                  </a:lnTo>
                  <a:lnTo>
                    <a:pt x="172" y="254"/>
                  </a:lnTo>
                  <a:lnTo>
                    <a:pt x="154" y="288"/>
                  </a:lnTo>
                  <a:lnTo>
                    <a:pt x="140" y="324"/>
                  </a:lnTo>
                  <a:lnTo>
                    <a:pt x="131" y="363"/>
                  </a:lnTo>
                  <a:lnTo>
                    <a:pt x="128" y="404"/>
                  </a:lnTo>
                  <a:lnTo>
                    <a:pt x="125" y="421"/>
                  </a:lnTo>
                  <a:lnTo>
                    <a:pt x="119" y="436"/>
                  </a:lnTo>
                  <a:lnTo>
                    <a:pt x="109" y="449"/>
                  </a:lnTo>
                  <a:lnTo>
                    <a:pt x="96" y="459"/>
                  </a:lnTo>
                  <a:lnTo>
                    <a:pt x="81" y="466"/>
                  </a:lnTo>
                  <a:lnTo>
                    <a:pt x="64" y="468"/>
                  </a:lnTo>
                  <a:lnTo>
                    <a:pt x="44" y="465"/>
                  </a:lnTo>
                  <a:lnTo>
                    <a:pt x="26" y="455"/>
                  </a:lnTo>
                  <a:lnTo>
                    <a:pt x="12" y="441"/>
                  </a:lnTo>
                  <a:lnTo>
                    <a:pt x="4" y="424"/>
                  </a:lnTo>
                  <a:lnTo>
                    <a:pt x="0" y="404"/>
                  </a:lnTo>
                  <a:lnTo>
                    <a:pt x="4" y="353"/>
                  </a:lnTo>
                  <a:lnTo>
                    <a:pt x="12" y="305"/>
                  </a:lnTo>
                  <a:lnTo>
                    <a:pt x="27" y="258"/>
                  </a:lnTo>
                  <a:lnTo>
                    <a:pt x="47" y="214"/>
                  </a:lnTo>
                  <a:lnTo>
                    <a:pt x="73" y="172"/>
                  </a:lnTo>
                  <a:lnTo>
                    <a:pt x="103" y="135"/>
                  </a:lnTo>
                  <a:lnTo>
                    <a:pt x="136" y="101"/>
                  </a:lnTo>
                  <a:lnTo>
                    <a:pt x="173" y="72"/>
                  </a:lnTo>
                  <a:lnTo>
                    <a:pt x="215" y="47"/>
                  </a:lnTo>
                  <a:lnTo>
                    <a:pt x="259" y="26"/>
                  </a:lnTo>
                  <a:lnTo>
                    <a:pt x="305" y="11"/>
                  </a:lnTo>
                  <a:lnTo>
                    <a:pt x="355" y="3"/>
                  </a:lnTo>
                  <a:lnTo>
                    <a:pt x="405"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35" name="Freeform 31"/>
            <p:cNvSpPr/>
            <p:nvPr/>
          </p:nvSpPr>
          <p:spPr bwMode="auto">
            <a:xfrm>
              <a:off x="8151" y="-756"/>
              <a:ext cx="39" cy="18"/>
            </a:xfrm>
            <a:custGeom>
              <a:avLst/>
              <a:gdLst>
                <a:gd name="T0" fmla="*/ 63 w 393"/>
                <a:gd name="T1" fmla="*/ 0 h 179"/>
                <a:gd name="T2" fmla="*/ 329 w 393"/>
                <a:gd name="T3" fmla="*/ 0 h 179"/>
                <a:gd name="T4" fmla="*/ 350 w 393"/>
                <a:gd name="T5" fmla="*/ 4 h 179"/>
                <a:gd name="T6" fmla="*/ 368 w 393"/>
                <a:gd name="T7" fmla="*/ 13 h 179"/>
                <a:gd name="T8" fmla="*/ 382 w 393"/>
                <a:gd name="T9" fmla="*/ 27 h 179"/>
                <a:gd name="T10" fmla="*/ 390 w 393"/>
                <a:gd name="T11" fmla="*/ 45 h 179"/>
                <a:gd name="T12" fmla="*/ 393 w 393"/>
                <a:gd name="T13" fmla="*/ 64 h 179"/>
                <a:gd name="T14" fmla="*/ 393 w 393"/>
                <a:gd name="T15" fmla="*/ 115 h 179"/>
                <a:gd name="T16" fmla="*/ 391 w 393"/>
                <a:gd name="T17" fmla="*/ 132 h 179"/>
                <a:gd name="T18" fmla="*/ 385 w 393"/>
                <a:gd name="T19" fmla="*/ 147 h 179"/>
                <a:gd name="T20" fmla="*/ 375 w 393"/>
                <a:gd name="T21" fmla="*/ 160 h 179"/>
                <a:gd name="T22" fmla="*/ 361 w 393"/>
                <a:gd name="T23" fmla="*/ 171 h 179"/>
                <a:gd name="T24" fmla="*/ 346 w 393"/>
                <a:gd name="T25" fmla="*/ 177 h 179"/>
                <a:gd name="T26" fmla="*/ 329 w 393"/>
                <a:gd name="T27" fmla="*/ 179 h 179"/>
                <a:gd name="T28" fmla="*/ 63 w 393"/>
                <a:gd name="T29" fmla="*/ 179 h 179"/>
                <a:gd name="T30" fmla="*/ 46 w 393"/>
                <a:gd name="T31" fmla="*/ 177 h 179"/>
                <a:gd name="T32" fmla="*/ 31 w 393"/>
                <a:gd name="T33" fmla="*/ 171 h 179"/>
                <a:gd name="T34" fmla="*/ 18 w 393"/>
                <a:gd name="T35" fmla="*/ 160 h 179"/>
                <a:gd name="T36" fmla="*/ 8 w 393"/>
                <a:gd name="T37" fmla="*/ 147 h 179"/>
                <a:gd name="T38" fmla="*/ 2 w 393"/>
                <a:gd name="T39" fmla="*/ 132 h 179"/>
                <a:gd name="T40" fmla="*/ 0 w 393"/>
                <a:gd name="T41" fmla="*/ 115 h 179"/>
                <a:gd name="T42" fmla="*/ 0 w 393"/>
                <a:gd name="T43" fmla="*/ 64 h 179"/>
                <a:gd name="T44" fmla="*/ 2 w 393"/>
                <a:gd name="T45" fmla="*/ 48 h 179"/>
                <a:gd name="T46" fmla="*/ 8 w 393"/>
                <a:gd name="T47" fmla="*/ 32 h 179"/>
                <a:gd name="T48" fmla="*/ 18 w 393"/>
                <a:gd name="T49" fmla="*/ 19 h 179"/>
                <a:gd name="T50" fmla="*/ 31 w 393"/>
                <a:gd name="T51" fmla="*/ 10 h 179"/>
                <a:gd name="T52" fmla="*/ 46 w 393"/>
                <a:gd name="T53" fmla="*/ 3 h 179"/>
                <a:gd name="T54" fmla="*/ 63 w 393"/>
                <a:gd name="T55"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3" h="179">
                  <a:moveTo>
                    <a:pt x="63" y="0"/>
                  </a:moveTo>
                  <a:lnTo>
                    <a:pt x="329" y="0"/>
                  </a:lnTo>
                  <a:lnTo>
                    <a:pt x="350" y="4"/>
                  </a:lnTo>
                  <a:lnTo>
                    <a:pt x="368" y="13"/>
                  </a:lnTo>
                  <a:lnTo>
                    <a:pt x="382" y="27"/>
                  </a:lnTo>
                  <a:lnTo>
                    <a:pt x="390" y="45"/>
                  </a:lnTo>
                  <a:lnTo>
                    <a:pt x="393" y="64"/>
                  </a:lnTo>
                  <a:lnTo>
                    <a:pt x="393" y="115"/>
                  </a:lnTo>
                  <a:lnTo>
                    <a:pt x="391" y="132"/>
                  </a:lnTo>
                  <a:lnTo>
                    <a:pt x="385" y="147"/>
                  </a:lnTo>
                  <a:lnTo>
                    <a:pt x="375" y="160"/>
                  </a:lnTo>
                  <a:lnTo>
                    <a:pt x="361" y="171"/>
                  </a:lnTo>
                  <a:lnTo>
                    <a:pt x="346" y="177"/>
                  </a:lnTo>
                  <a:lnTo>
                    <a:pt x="329" y="179"/>
                  </a:lnTo>
                  <a:lnTo>
                    <a:pt x="63" y="179"/>
                  </a:lnTo>
                  <a:lnTo>
                    <a:pt x="46" y="177"/>
                  </a:lnTo>
                  <a:lnTo>
                    <a:pt x="31" y="171"/>
                  </a:lnTo>
                  <a:lnTo>
                    <a:pt x="18" y="160"/>
                  </a:lnTo>
                  <a:lnTo>
                    <a:pt x="8" y="147"/>
                  </a:lnTo>
                  <a:lnTo>
                    <a:pt x="2" y="132"/>
                  </a:lnTo>
                  <a:lnTo>
                    <a:pt x="0" y="115"/>
                  </a:lnTo>
                  <a:lnTo>
                    <a:pt x="0" y="64"/>
                  </a:lnTo>
                  <a:lnTo>
                    <a:pt x="2" y="48"/>
                  </a:lnTo>
                  <a:lnTo>
                    <a:pt x="8" y="32"/>
                  </a:lnTo>
                  <a:lnTo>
                    <a:pt x="18" y="19"/>
                  </a:lnTo>
                  <a:lnTo>
                    <a:pt x="31" y="10"/>
                  </a:lnTo>
                  <a:lnTo>
                    <a:pt x="46" y="3"/>
                  </a:lnTo>
                  <a:lnTo>
                    <a:pt x="63"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36" name="Freeform 32"/>
            <p:cNvSpPr/>
            <p:nvPr/>
          </p:nvSpPr>
          <p:spPr bwMode="auto">
            <a:xfrm>
              <a:off x="7896" y="-753"/>
              <a:ext cx="41" cy="154"/>
            </a:xfrm>
            <a:custGeom>
              <a:avLst/>
              <a:gdLst>
                <a:gd name="T0" fmla="*/ 64 w 409"/>
                <a:gd name="T1" fmla="*/ 0 h 1541"/>
                <a:gd name="T2" fmla="*/ 345 w 409"/>
                <a:gd name="T3" fmla="*/ 0 h 1541"/>
                <a:gd name="T4" fmla="*/ 362 w 409"/>
                <a:gd name="T5" fmla="*/ 2 h 1541"/>
                <a:gd name="T6" fmla="*/ 378 w 409"/>
                <a:gd name="T7" fmla="*/ 8 h 1541"/>
                <a:gd name="T8" fmla="*/ 391 w 409"/>
                <a:gd name="T9" fmla="*/ 19 h 1541"/>
                <a:gd name="T10" fmla="*/ 401 w 409"/>
                <a:gd name="T11" fmla="*/ 32 h 1541"/>
                <a:gd name="T12" fmla="*/ 407 w 409"/>
                <a:gd name="T13" fmla="*/ 47 h 1541"/>
                <a:gd name="T14" fmla="*/ 409 w 409"/>
                <a:gd name="T15" fmla="*/ 64 h 1541"/>
                <a:gd name="T16" fmla="*/ 409 w 409"/>
                <a:gd name="T17" fmla="*/ 1477 h 1541"/>
                <a:gd name="T18" fmla="*/ 407 w 409"/>
                <a:gd name="T19" fmla="*/ 1494 h 1541"/>
                <a:gd name="T20" fmla="*/ 401 w 409"/>
                <a:gd name="T21" fmla="*/ 1509 h 1541"/>
                <a:gd name="T22" fmla="*/ 391 w 409"/>
                <a:gd name="T23" fmla="*/ 1523 h 1541"/>
                <a:gd name="T24" fmla="*/ 378 w 409"/>
                <a:gd name="T25" fmla="*/ 1532 h 1541"/>
                <a:gd name="T26" fmla="*/ 362 w 409"/>
                <a:gd name="T27" fmla="*/ 1539 h 1541"/>
                <a:gd name="T28" fmla="*/ 345 w 409"/>
                <a:gd name="T29" fmla="*/ 1541 h 1541"/>
                <a:gd name="T30" fmla="*/ 64 w 409"/>
                <a:gd name="T31" fmla="*/ 1541 h 1541"/>
                <a:gd name="T32" fmla="*/ 47 w 409"/>
                <a:gd name="T33" fmla="*/ 1539 h 1541"/>
                <a:gd name="T34" fmla="*/ 32 w 409"/>
                <a:gd name="T35" fmla="*/ 1532 h 1541"/>
                <a:gd name="T36" fmla="*/ 19 w 409"/>
                <a:gd name="T37" fmla="*/ 1523 h 1541"/>
                <a:gd name="T38" fmla="*/ 8 w 409"/>
                <a:gd name="T39" fmla="*/ 1509 h 1541"/>
                <a:gd name="T40" fmla="*/ 2 w 409"/>
                <a:gd name="T41" fmla="*/ 1494 h 1541"/>
                <a:gd name="T42" fmla="*/ 0 w 409"/>
                <a:gd name="T43" fmla="*/ 1477 h 1541"/>
                <a:gd name="T44" fmla="*/ 2 w 409"/>
                <a:gd name="T45" fmla="*/ 1460 h 1541"/>
                <a:gd name="T46" fmla="*/ 8 w 409"/>
                <a:gd name="T47" fmla="*/ 1445 h 1541"/>
                <a:gd name="T48" fmla="*/ 19 w 409"/>
                <a:gd name="T49" fmla="*/ 1432 h 1541"/>
                <a:gd name="T50" fmla="*/ 32 w 409"/>
                <a:gd name="T51" fmla="*/ 1421 h 1541"/>
                <a:gd name="T52" fmla="*/ 47 w 409"/>
                <a:gd name="T53" fmla="*/ 1415 h 1541"/>
                <a:gd name="T54" fmla="*/ 64 w 409"/>
                <a:gd name="T55" fmla="*/ 1413 h 1541"/>
                <a:gd name="T56" fmla="*/ 281 w 409"/>
                <a:gd name="T57" fmla="*/ 1413 h 1541"/>
                <a:gd name="T58" fmla="*/ 281 w 409"/>
                <a:gd name="T59" fmla="*/ 128 h 1541"/>
                <a:gd name="T60" fmla="*/ 64 w 409"/>
                <a:gd name="T61" fmla="*/ 128 h 1541"/>
                <a:gd name="T62" fmla="*/ 43 w 409"/>
                <a:gd name="T63" fmla="*/ 124 h 1541"/>
                <a:gd name="T64" fmla="*/ 26 w 409"/>
                <a:gd name="T65" fmla="*/ 116 h 1541"/>
                <a:gd name="T66" fmla="*/ 12 w 409"/>
                <a:gd name="T67" fmla="*/ 102 h 1541"/>
                <a:gd name="T68" fmla="*/ 3 w 409"/>
                <a:gd name="T69" fmla="*/ 84 h 1541"/>
                <a:gd name="T70" fmla="*/ 0 w 409"/>
                <a:gd name="T71" fmla="*/ 64 h 1541"/>
                <a:gd name="T72" fmla="*/ 2 w 409"/>
                <a:gd name="T73" fmla="*/ 47 h 1541"/>
                <a:gd name="T74" fmla="*/ 8 w 409"/>
                <a:gd name="T75" fmla="*/ 32 h 1541"/>
                <a:gd name="T76" fmla="*/ 19 w 409"/>
                <a:gd name="T77" fmla="*/ 19 h 1541"/>
                <a:gd name="T78" fmla="*/ 32 w 409"/>
                <a:gd name="T79" fmla="*/ 8 h 1541"/>
                <a:gd name="T80" fmla="*/ 47 w 409"/>
                <a:gd name="T81" fmla="*/ 2 h 1541"/>
                <a:gd name="T82" fmla="*/ 64 w 409"/>
                <a:gd name="T83" fmla="*/ 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9" h="1541">
                  <a:moveTo>
                    <a:pt x="64" y="0"/>
                  </a:moveTo>
                  <a:lnTo>
                    <a:pt x="345" y="0"/>
                  </a:lnTo>
                  <a:lnTo>
                    <a:pt x="362" y="2"/>
                  </a:lnTo>
                  <a:lnTo>
                    <a:pt x="378" y="8"/>
                  </a:lnTo>
                  <a:lnTo>
                    <a:pt x="391" y="19"/>
                  </a:lnTo>
                  <a:lnTo>
                    <a:pt x="401" y="32"/>
                  </a:lnTo>
                  <a:lnTo>
                    <a:pt x="407" y="47"/>
                  </a:lnTo>
                  <a:lnTo>
                    <a:pt x="409" y="64"/>
                  </a:lnTo>
                  <a:lnTo>
                    <a:pt x="409" y="1477"/>
                  </a:lnTo>
                  <a:lnTo>
                    <a:pt x="407" y="1494"/>
                  </a:lnTo>
                  <a:lnTo>
                    <a:pt x="401" y="1509"/>
                  </a:lnTo>
                  <a:lnTo>
                    <a:pt x="391" y="1523"/>
                  </a:lnTo>
                  <a:lnTo>
                    <a:pt x="378" y="1532"/>
                  </a:lnTo>
                  <a:lnTo>
                    <a:pt x="362" y="1539"/>
                  </a:lnTo>
                  <a:lnTo>
                    <a:pt x="345" y="1541"/>
                  </a:lnTo>
                  <a:lnTo>
                    <a:pt x="64" y="1541"/>
                  </a:lnTo>
                  <a:lnTo>
                    <a:pt x="47" y="1539"/>
                  </a:lnTo>
                  <a:lnTo>
                    <a:pt x="32" y="1532"/>
                  </a:lnTo>
                  <a:lnTo>
                    <a:pt x="19" y="1523"/>
                  </a:lnTo>
                  <a:lnTo>
                    <a:pt x="8" y="1509"/>
                  </a:lnTo>
                  <a:lnTo>
                    <a:pt x="2" y="1494"/>
                  </a:lnTo>
                  <a:lnTo>
                    <a:pt x="0" y="1477"/>
                  </a:lnTo>
                  <a:lnTo>
                    <a:pt x="2" y="1460"/>
                  </a:lnTo>
                  <a:lnTo>
                    <a:pt x="8" y="1445"/>
                  </a:lnTo>
                  <a:lnTo>
                    <a:pt x="19" y="1432"/>
                  </a:lnTo>
                  <a:lnTo>
                    <a:pt x="32" y="1421"/>
                  </a:lnTo>
                  <a:lnTo>
                    <a:pt x="47" y="1415"/>
                  </a:lnTo>
                  <a:lnTo>
                    <a:pt x="64" y="1413"/>
                  </a:lnTo>
                  <a:lnTo>
                    <a:pt x="281" y="1413"/>
                  </a:lnTo>
                  <a:lnTo>
                    <a:pt x="281" y="128"/>
                  </a:lnTo>
                  <a:lnTo>
                    <a:pt x="64" y="128"/>
                  </a:lnTo>
                  <a:lnTo>
                    <a:pt x="43" y="124"/>
                  </a:lnTo>
                  <a:lnTo>
                    <a:pt x="26" y="116"/>
                  </a:lnTo>
                  <a:lnTo>
                    <a:pt x="12" y="102"/>
                  </a:lnTo>
                  <a:lnTo>
                    <a:pt x="3" y="84"/>
                  </a:lnTo>
                  <a:lnTo>
                    <a:pt x="0" y="64"/>
                  </a:lnTo>
                  <a:lnTo>
                    <a:pt x="2" y="47"/>
                  </a:lnTo>
                  <a:lnTo>
                    <a:pt x="8" y="32"/>
                  </a:lnTo>
                  <a:lnTo>
                    <a:pt x="19" y="19"/>
                  </a:lnTo>
                  <a:lnTo>
                    <a:pt x="32" y="8"/>
                  </a:lnTo>
                  <a:lnTo>
                    <a:pt x="47" y="2"/>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37" name="Freeform 33"/>
            <p:cNvSpPr/>
            <p:nvPr/>
          </p:nvSpPr>
          <p:spPr bwMode="auto">
            <a:xfrm>
              <a:off x="7896" y="-822"/>
              <a:ext cx="63" cy="33"/>
            </a:xfrm>
            <a:custGeom>
              <a:avLst/>
              <a:gdLst>
                <a:gd name="T0" fmla="*/ 64 w 626"/>
                <a:gd name="T1" fmla="*/ 0 h 335"/>
                <a:gd name="T2" fmla="*/ 562 w 626"/>
                <a:gd name="T3" fmla="*/ 0 h 335"/>
                <a:gd name="T4" fmla="*/ 582 w 626"/>
                <a:gd name="T5" fmla="*/ 3 h 335"/>
                <a:gd name="T6" fmla="*/ 599 w 626"/>
                <a:gd name="T7" fmla="*/ 12 h 335"/>
                <a:gd name="T8" fmla="*/ 613 w 626"/>
                <a:gd name="T9" fmla="*/ 26 h 335"/>
                <a:gd name="T10" fmla="*/ 623 w 626"/>
                <a:gd name="T11" fmla="*/ 43 h 335"/>
                <a:gd name="T12" fmla="*/ 626 w 626"/>
                <a:gd name="T13" fmla="*/ 64 h 335"/>
                <a:gd name="T14" fmla="*/ 626 w 626"/>
                <a:gd name="T15" fmla="*/ 271 h 335"/>
                <a:gd name="T16" fmla="*/ 623 w 626"/>
                <a:gd name="T17" fmla="*/ 291 h 335"/>
                <a:gd name="T18" fmla="*/ 613 w 626"/>
                <a:gd name="T19" fmla="*/ 308 h 335"/>
                <a:gd name="T20" fmla="*/ 599 w 626"/>
                <a:gd name="T21" fmla="*/ 322 h 335"/>
                <a:gd name="T22" fmla="*/ 582 w 626"/>
                <a:gd name="T23" fmla="*/ 331 h 335"/>
                <a:gd name="T24" fmla="*/ 562 w 626"/>
                <a:gd name="T25" fmla="*/ 335 h 335"/>
                <a:gd name="T26" fmla="*/ 542 w 626"/>
                <a:gd name="T27" fmla="*/ 331 h 335"/>
                <a:gd name="T28" fmla="*/ 523 w 626"/>
                <a:gd name="T29" fmla="*/ 322 h 335"/>
                <a:gd name="T30" fmla="*/ 510 w 626"/>
                <a:gd name="T31" fmla="*/ 308 h 335"/>
                <a:gd name="T32" fmla="*/ 501 w 626"/>
                <a:gd name="T33" fmla="*/ 291 h 335"/>
                <a:gd name="T34" fmla="*/ 498 w 626"/>
                <a:gd name="T35" fmla="*/ 271 h 335"/>
                <a:gd name="T36" fmla="*/ 498 w 626"/>
                <a:gd name="T37" fmla="*/ 128 h 335"/>
                <a:gd name="T38" fmla="*/ 128 w 626"/>
                <a:gd name="T39" fmla="*/ 128 h 335"/>
                <a:gd name="T40" fmla="*/ 128 w 626"/>
                <a:gd name="T41" fmla="*/ 271 h 335"/>
                <a:gd name="T42" fmla="*/ 124 w 626"/>
                <a:gd name="T43" fmla="*/ 291 h 335"/>
                <a:gd name="T44" fmla="*/ 116 w 626"/>
                <a:gd name="T45" fmla="*/ 308 h 335"/>
                <a:gd name="T46" fmla="*/ 102 w 626"/>
                <a:gd name="T47" fmla="*/ 322 h 335"/>
                <a:gd name="T48" fmla="*/ 84 w 626"/>
                <a:gd name="T49" fmla="*/ 331 h 335"/>
                <a:gd name="T50" fmla="*/ 64 w 626"/>
                <a:gd name="T51" fmla="*/ 335 h 335"/>
                <a:gd name="T52" fmla="*/ 43 w 626"/>
                <a:gd name="T53" fmla="*/ 331 h 335"/>
                <a:gd name="T54" fmla="*/ 26 w 626"/>
                <a:gd name="T55" fmla="*/ 322 h 335"/>
                <a:gd name="T56" fmla="*/ 12 w 626"/>
                <a:gd name="T57" fmla="*/ 308 h 335"/>
                <a:gd name="T58" fmla="*/ 3 w 626"/>
                <a:gd name="T59" fmla="*/ 291 h 335"/>
                <a:gd name="T60" fmla="*/ 0 w 626"/>
                <a:gd name="T61" fmla="*/ 271 h 335"/>
                <a:gd name="T62" fmla="*/ 0 w 626"/>
                <a:gd name="T63" fmla="*/ 64 h 335"/>
                <a:gd name="T64" fmla="*/ 3 w 626"/>
                <a:gd name="T65" fmla="*/ 43 h 335"/>
                <a:gd name="T66" fmla="*/ 12 w 626"/>
                <a:gd name="T67" fmla="*/ 26 h 335"/>
                <a:gd name="T68" fmla="*/ 26 w 626"/>
                <a:gd name="T69" fmla="*/ 12 h 335"/>
                <a:gd name="T70" fmla="*/ 43 w 626"/>
                <a:gd name="T71" fmla="*/ 3 h 335"/>
                <a:gd name="T72" fmla="*/ 64 w 626"/>
                <a:gd name="T7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6" h="335">
                  <a:moveTo>
                    <a:pt x="64" y="0"/>
                  </a:moveTo>
                  <a:lnTo>
                    <a:pt x="562" y="0"/>
                  </a:lnTo>
                  <a:lnTo>
                    <a:pt x="582" y="3"/>
                  </a:lnTo>
                  <a:lnTo>
                    <a:pt x="599" y="12"/>
                  </a:lnTo>
                  <a:lnTo>
                    <a:pt x="613" y="26"/>
                  </a:lnTo>
                  <a:lnTo>
                    <a:pt x="623" y="43"/>
                  </a:lnTo>
                  <a:lnTo>
                    <a:pt x="626" y="64"/>
                  </a:lnTo>
                  <a:lnTo>
                    <a:pt x="626" y="271"/>
                  </a:lnTo>
                  <a:lnTo>
                    <a:pt x="623" y="291"/>
                  </a:lnTo>
                  <a:lnTo>
                    <a:pt x="613" y="308"/>
                  </a:lnTo>
                  <a:lnTo>
                    <a:pt x="599" y="322"/>
                  </a:lnTo>
                  <a:lnTo>
                    <a:pt x="582" y="331"/>
                  </a:lnTo>
                  <a:lnTo>
                    <a:pt x="562" y="335"/>
                  </a:lnTo>
                  <a:lnTo>
                    <a:pt x="542" y="331"/>
                  </a:lnTo>
                  <a:lnTo>
                    <a:pt x="523" y="322"/>
                  </a:lnTo>
                  <a:lnTo>
                    <a:pt x="510" y="308"/>
                  </a:lnTo>
                  <a:lnTo>
                    <a:pt x="501" y="291"/>
                  </a:lnTo>
                  <a:lnTo>
                    <a:pt x="498" y="271"/>
                  </a:lnTo>
                  <a:lnTo>
                    <a:pt x="498" y="128"/>
                  </a:lnTo>
                  <a:lnTo>
                    <a:pt x="128" y="128"/>
                  </a:lnTo>
                  <a:lnTo>
                    <a:pt x="128" y="271"/>
                  </a:lnTo>
                  <a:lnTo>
                    <a:pt x="124" y="291"/>
                  </a:lnTo>
                  <a:lnTo>
                    <a:pt x="116" y="308"/>
                  </a:lnTo>
                  <a:lnTo>
                    <a:pt x="102" y="322"/>
                  </a:lnTo>
                  <a:lnTo>
                    <a:pt x="84" y="331"/>
                  </a:lnTo>
                  <a:lnTo>
                    <a:pt x="64" y="335"/>
                  </a:lnTo>
                  <a:lnTo>
                    <a:pt x="43" y="331"/>
                  </a:lnTo>
                  <a:lnTo>
                    <a:pt x="26" y="322"/>
                  </a:lnTo>
                  <a:lnTo>
                    <a:pt x="12" y="308"/>
                  </a:lnTo>
                  <a:lnTo>
                    <a:pt x="3" y="291"/>
                  </a:lnTo>
                  <a:lnTo>
                    <a:pt x="0" y="271"/>
                  </a:lnTo>
                  <a:lnTo>
                    <a:pt x="0" y="64"/>
                  </a:lnTo>
                  <a:lnTo>
                    <a:pt x="3" y="43"/>
                  </a:lnTo>
                  <a:lnTo>
                    <a:pt x="12" y="26"/>
                  </a:lnTo>
                  <a:lnTo>
                    <a:pt x="26" y="12"/>
                  </a:lnTo>
                  <a:lnTo>
                    <a:pt x="43" y="3"/>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grpSp>
      <p:grpSp>
        <p:nvGrpSpPr>
          <p:cNvPr id="38" name="144 Grupo"/>
          <p:cNvGrpSpPr/>
          <p:nvPr/>
        </p:nvGrpSpPr>
        <p:grpSpPr>
          <a:xfrm>
            <a:off x="6167573" y="4311719"/>
            <a:ext cx="390578" cy="207713"/>
            <a:chOff x="14243050" y="-1187450"/>
            <a:chExt cx="547688" cy="279400"/>
          </a:xfrm>
          <a:solidFill>
            <a:schemeClr val="bg2">
              <a:lumMod val="50000"/>
            </a:schemeClr>
          </a:solidFill>
        </p:grpSpPr>
        <p:sp>
          <p:nvSpPr>
            <p:cNvPr id="39" name="Freeform 21"/>
            <p:cNvSpPr/>
            <p:nvPr/>
          </p:nvSpPr>
          <p:spPr bwMode="auto">
            <a:xfrm>
              <a:off x="14243050" y="-1187450"/>
              <a:ext cx="461963" cy="279400"/>
            </a:xfrm>
            <a:custGeom>
              <a:avLst/>
              <a:gdLst>
                <a:gd name="T0" fmla="*/ 2847 w 2911"/>
                <a:gd name="T1" fmla="*/ 0 h 1759"/>
                <a:gd name="T2" fmla="*/ 2885 w 2911"/>
                <a:gd name="T3" fmla="*/ 13 h 1759"/>
                <a:gd name="T4" fmla="*/ 2908 w 2911"/>
                <a:gd name="T5" fmla="*/ 44 h 1759"/>
                <a:gd name="T6" fmla="*/ 2911 w 2911"/>
                <a:gd name="T7" fmla="*/ 383 h 1759"/>
                <a:gd name="T8" fmla="*/ 2901 w 2911"/>
                <a:gd name="T9" fmla="*/ 416 h 1759"/>
                <a:gd name="T10" fmla="*/ 2852 w 2911"/>
                <a:gd name="T11" fmla="*/ 468 h 1759"/>
                <a:gd name="T12" fmla="*/ 2787 w 2911"/>
                <a:gd name="T13" fmla="*/ 551 h 1759"/>
                <a:gd name="T14" fmla="*/ 2738 w 2911"/>
                <a:gd name="T15" fmla="*/ 644 h 1759"/>
                <a:gd name="T16" fmla="*/ 2711 w 2911"/>
                <a:gd name="T17" fmla="*/ 709 h 1759"/>
                <a:gd name="T18" fmla="*/ 2687 w 2911"/>
                <a:gd name="T19" fmla="*/ 731 h 1759"/>
                <a:gd name="T20" fmla="*/ 2655 w 2911"/>
                <a:gd name="T21" fmla="*/ 738 h 1759"/>
                <a:gd name="T22" fmla="*/ 2623 w 2911"/>
                <a:gd name="T23" fmla="*/ 727 h 1759"/>
                <a:gd name="T24" fmla="*/ 2602 w 2911"/>
                <a:gd name="T25" fmla="*/ 703 h 1759"/>
                <a:gd name="T26" fmla="*/ 2594 w 2911"/>
                <a:gd name="T27" fmla="*/ 671 h 1759"/>
                <a:gd name="T28" fmla="*/ 2618 w 2911"/>
                <a:gd name="T29" fmla="*/ 599 h 1759"/>
                <a:gd name="T30" fmla="*/ 2672 w 2911"/>
                <a:gd name="T31" fmla="*/ 494 h 1759"/>
                <a:gd name="T32" fmla="*/ 2742 w 2911"/>
                <a:gd name="T33" fmla="*/ 399 h 1759"/>
                <a:gd name="T34" fmla="*/ 2783 w 2911"/>
                <a:gd name="T35" fmla="*/ 128 h 1759"/>
                <a:gd name="T36" fmla="*/ 128 w 2911"/>
                <a:gd name="T37" fmla="*/ 1632 h 1759"/>
                <a:gd name="T38" fmla="*/ 2783 w 2911"/>
                <a:gd name="T39" fmla="*/ 1405 h 1759"/>
                <a:gd name="T40" fmla="*/ 2708 w 2911"/>
                <a:gd name="T41" fmla="*/ 1318 h 1759"/>
                <a:gd name="T42" fmla="*/ 2647 w 2911"/>
                <a:gd name="T43" fmla="*/ 1222 h 1759"/>
                <a:gd name="T44" fmla="*/ 2603 w 2911"/>
                <a:gd name="T45" fmla="*/ 1119 h 1759"/>
                <a:gd name="T46" fmla="*/ 2599 w 2911"/>
                <a:gd name="T47" fmla="*/ 1086 h 1759"/>
                <a:gd name="T48" fmla="*/ 2614 w 2911"/>
                <a:gd name="T49" fmla="*/ 1057 h 1759"/>
                <a:gd name="T50" fmla="*/ 2642 w 2911"/>
                <a:gd name="T51" fmla="*/ 1038 h 1759"/>
                <a:gd name="T52" fmla="*/ 2675 w 2911"/>
                <a:gd name="T53" fmla="*/ 1036 h 1759"/>
                <a:gd name="T54" fmla="*/ 2704 w 2911"/>
                <a:gd name="T55" fmla="*/ 1050 h 1759"/>
                <a:gd name="T56" fmla="*/ 2723 w 2911"/>
                <a:gd name="T57" fmla="*/ 1077 h 1759"/>
                <a:gd name="T58" fmla="*/ 2764 w 2911"/>
                <a:gd name="T59" fmla="*/ 1169 h 1759"/>
                <a:gd name="T60" fmla="*/ 2820 w 2911"/>
                <a:gd name="T61" fmla="*/ 1254 h 1759"/>
                <a:gd name="T62" fmla="*/ 2891 w 2911"/>
                <a:gd name="T63" fmla="*/ 1329 h 1759"/>
                <a:gd name="T64" fmla="*/ 2909 w 2911"/>
                <a:gd name="T65" fmla="*/ 1359 h 1759"/>
                <a:gd name="T66" fmla="*/ 2911 w 2911"/>
                <a:gd name="T67" fmla="*/ 1696 h 1759"/>
                <a:gd name="T68" fmla="*/ 2902 w 2911"/>
                <a:gd name="T69" fmla="*/ 1728 h 1759"/>
                <a:gd name="T70" fmla="*/ 2880 w 2911"/>
                <a:gd name="T71" fmla="*/ 1750 h 1759"/>
                <a:gd name="T72" fmla="*/ 2847 w 2911"/>
                <a:gd name="T73" fmla="*/ 1759 h 1759"/>
                <a:gd name="T74" fmla="*/ 44 w 2911"/>
                <a:gd name="T75" fmla="*/ 1756 h 1759"/>
                <a:gd name="T76" fmla="*/ 13 w 2911"/>
                <a:gd name="T77" fmla="*/ 1733 h 1759"/>
                <a:gd name="T78" fmla="*/ 0 w 2911"/>
                <a:gd name="T79" fmla="*/ 1696 h 1759"/>
                <a:gd name="T80" fmla="*/ 3 w 2911"/>
                <a:gd name="T81" fmla="*/ 44 h 1759"/>
                <a:gd name="T82" fmla="*/ 27 w 2911"/>
                <a:gd name="T83" fmla="*/ 13 h 1759"/>
                <a:gd name="T84" fmla="*/ 64 w 2911"/>
                <a:gd name="T85" fmla="*/ 0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1" h="1759">
                  <a:moveTo>
                    <a:pt x="64" y="0"/>
                  </a:moveTo>
                  <a:lnTo>
                    <a:pt x="2847" y="0"/>
                  </a:lnTo>
                  <a:lnTo>
                    <a:pt x="2867" y="3"/>
                  </a:lnTo>
                  <a:lnTo>
                    <a:pt x="2885" y="13"/>
                  </a:lnTo>
                  <a:lnTo>
                    <a:pt x="2899" y="27"/>
                  </a:lnTo>
                  <a:lnTo>
                    <a:pt x="2908" y="44"/>
                  </a:lnTo>
                  <a:lnTo>
                    <a:pt x="2911" y="64"/>
                  </a:lnTo>
                  <a:lnTo>
                    <a:pt x="2911" y="383"/>
                  </a:lnTo>
                  <a:lnTo>
                    <a:pt x="2909" y="400"/>
                  </a:lnTo>
                  <a:lnTo>
                    <a:pt x="2901" y="416"/>
                  </a:lnTo>
                  <a:lnTo>
                    <a:pt x="2891" y="430"/>
                  </a:lnTo>
                  <a:lnTo>
                    <a:pt x="2852" y="468"/>
                  </a:lnTo>
                  <a:lnTo>
                    <a:pt x="2818" y="509"/>
                  </a:lnTo>
                  <a:lnTo>
                    <a:pt x="2787" y="551"/>
                  </a:lnTo>
                  <a:lnTo>
                    <a:pt x="2761" y="597"/>
                  </a:lnTo>
                  <a:lnTo>
                    <a:pt x="2738" y="644"/>
                  </a:lnTo>
                  <a:lnTo>
                    <a:pt x="2719" y="693"/>
                  </a:lnTo>
                  <a:lnTo>
                    <a:pt x="2711" y="709"/>
                  </a:lnTo>
                  <a:lnTo>
                    <a:pt x="2701" y="722"/>
                  </a:lnTo>
                  <a:lnTo>
                    <a:pt x="2687" y="731"/>
                  </a:lnTo>
                  <a:lnTo>
                    <a:pt x="2672" y="737"/>
                  </a:lnTo>
                  <a:lnTo>
                    <a:pt x="2655" y="738"/>
                  </a:lnTo>
                  <a:lnTo>
                    <a:pt x="2639" y="735"/>
                  </a:lnTo>
                  <a:lnTo>
                    <a:pt x="2623" y="727"/>
                  </a:lnTo>
                  <a:lnTo>
                    <a:pt x="2610" y="717"/>
                  </a:lnTo>
                  <a:lnTo>
                    <a:pt x="2602" y="703"/>
                  </a:lnTo>
                  <a:lnTo>
                    <a:pt x="2596" y="688"/>
                  </a:lnTo>
                  <a:lnTo>
                    <a:pt x="2594" y="671"/>
                  </a:lnTo>
                  <a:lnTo>
                    <a:pt x="2597" y="654"/>
                  </a:lnTo>
                  <a:lnTo>
                    <a:pt x="2618" y="599"/>
                  </a:lnTo>
                  <a:lnTo>
                    <a:pt x="2643" y="546"/>
                  </a:lnTo>
                  <a:lnTo>
                    <a:pt x="2672" y="494"/>
                  </a:lnTo>
                  <a:lnTo>
                    <a:pt x="2705" y="445"/>
                  </a:lnTo>
                  <a:lnTo>
                    <a:pt x="2742" y="399"/>
                  </a:lnTo>
                  <a:lnTo>
                    <a:pt x="2783" y="355"/>
                  </a:lnTo>
                  <a:lnTo>
                    <a:pt x="2783" y="128"/>
                  </a:lnTo>
                  <a:lnTo>
                    <a:pt x="128" y="128"/>
                  </a:lnTo>
                  <a:lnTo>
                    <a:pt x="128" y="1632"/>
                  </a:lnTo>
                  <a:lnTo>
                    <a:pt x="2783" y="1632"/>
                  </a:lnTo>
                  <a:lnTo>
                    <a:pt x="2783" y="1405"/>
                  </a:lnTo>
                  <a:lnTo>
                    <a:pt x="2743" y="1362"/>
                  </a:lnTo>
                  <a:lnTo>
                    <a:pt x="2708" y="1318"/>
                  </a:lnTo>
                  <a:lnTo>
                    <a:pt x="2676" y="1271"/>
                  </a:lnTo>
                  <a:lnTo>
                    <a:pt x="2647" y="1222"/>
                  </a:lnTo>
                  <a:lnTo>
                    <a:pt x="2623" y="1172"/>
                  </a:lnTo>
                  <a:lnTo>
                    <a:pt x="2603" y="1119"/>
                  </a:lnTo>
                  <a:lnTo>
                    <a:pt x="2598" y="1103"/>
                  </a:lnTo>
                  <a:lnTo>
                    <a:pt x="2599" y="1086"/>
                  </a:lnTo>
                  <a:lnTo>
                    <a:pt x="2605" y="1070"/>
                  </a:lnTo>
                  <a:lnTo>
                    <a:pt x="2614" y="1057"/>
                  </a:lnTo>
                  <a:lnTo>
                    <a:pt x="2626" y="1045"/>
                  </a:lnTo>
                  <a:lnTo>
                    <a:pt x="2642" y="1038"/>
                  </a:lnTo>
                  <a:lnTo>
                    <a:pt x="2658" y="1035"/>
                  </a:lnTo>
                  <a:lnTo>
                    <a:pt x="2675" y="1036"/>
                  </a:lnTo>
                  <a:lnTo>
                    <a:pt x="2690" y="1041"/>
                  </a:lnTo>
                  <a:lnTo>
                    <a:pt x="2704" y="1050"/>
                  </a:lnTo>
                  <a:lnTo>
                    <a:pt x="2715" y="1061"/>
                  </a:lnTo>
                  <a:lnTo>
                    <a:pt x="2723" y="1077"/>
                  </a:lnTo>
                  <a:lnTo>
                    <a:pt x="2741" y="1124"/>
                  </a:lnTo>
                  <a:lnTo>
                    <a:pt x="2764" y="1169"/>
                  </a:lnTo>
                  <a:lnTo>
                    <a:pt x="2790" y="1213"/>
                  </a:lnTo>
                  <a:lnTo>
                    <a:pt x="2820" y="1254"/>
                  </a:lnTo>
                  <a:lnTo>
                    <a:pt x="2853" y="1293"/>
                  </a:lnTo>
                  <a:lnTo>
                    <a:pt x="2891" y="1329"/>
                  </a:lnTo>
                  <a:lnTo>
                    <a:pt x="2901" y="1343"/>
                  </a:lnTo>
                  <a:lnTo>
                    <a:pt x="2909" y="1359"/>
                  </a:lnTo>
                  <a:lnTo>
                    <a:pt x="2911" y="1376"/>
                  </a:lnTo>
                  <a:lnTo>
                    <a:pt x="2911" y="1696"/>
                  </a:lnTo>
                  <a:lnTo>
                    <a:pt x="2909" y="1713"/>
                  </a:lnTo>
                  <a:lnTo>
                    <a:pt x="2902" y="1728"/>
                  </a:lnTo>
                  <a:lnTo>
                    <a:pt x="2893" y="1741"/>
                  </a:lnTo>
                  <a:lnTo>
                    <a:pt x="2880" y="1750"/>
                  </a:lnTo>
                  <a:lnTo>
                    <a:pt x="2864" y="1757"/>
                  </a:lnTo>
                  <a:lnTo>
                    <a:pt x="2847" y="1759"/>
                  </a:lnTo>
                  <a:lnTo>
                    <a:pt x="64" y="1759"/>
                  </a:lnTo>
                  <a:lnTo>
                    <a:pt x="44" y="1756"/>
                  </a:lnTo>
                  <a:lnTo>
                    <a:pt x="27" y="1747"/>
                  </a:lnTo>
                  <a:lnTo>
                    <a:pt x="13" y="1733"/>
                  </a:lnTo>
                  <a:lnTo>
                    <a:pt x="3" y="1716"/>
                  </a:lnTo>
                  <a:lnTo>
                    <a:pt x="0" y="1696"/>
                  </a:lnTo>
                  <a:lnTo>
                    <a:pt x="0" y="64"/>
                  </a:lnTo>
                  <a:lnTo>
                    <a:pt x="3" y="44"/>
                  </a:lnTo>
                  <a:lnTo>
                    <a:pt x="13" y="27"/>
                  </a:lnTo>
                  <a:lnTo>
                    <a:pt x="27" y="13"/>
                  </a:lnTo>
                  <a:lnTo>
                    <a:pt x="44" y="3"/>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40" name="Freeform 22"/>
            <p:cNvSpPr/>
            <p:nvPr/>
          </p:nvSpPr>
          <p:spPr bwMode="auto">
            <a:xfrm>
              <a:off x="14716125" y="-1130300"/>
              <a:ext cx="74613" cy="165100"/>
            </a:xfrm>
            <a:custGeom>
              <a:avLst/>
              <a:gdLst>
                <a:gd name="T0" fmla="*/ 79 w 471"/>
                <a:gd name="T1" fmla="*/ 0 h 1045"/>
                <a:gd name="T2" fmla="*/ 243 w 471"/>
                <a:gd name="T3" fmla="*/ 0 h 1045"/>
                <a:gd name="T4" fmla="*/ 279 w 471"/>
                <a:gd name="T5" fmla="*/ 5 h 1045"/>
                <a:gd name="T6" fmla="*/ 315 w 471"/>
                <a:gd name="T7" fmla="*/ 14 h 1045"/>
                <a:gd name="T8" fmla="*/ 348 w 471"/>
                <a:gd name="T9" fmla="*/ 29 h 1045"/>
                <a:gd name="T10" fmla="*/ 378 w 471"/>
                <a:gd name="T11" fmla="*/ 50 h 1045"/>
                <a:gd name="T12" fmla="*/ 404 w 471"/>
                <a:gd name="T13" fmla="*/ 76 h 1045"/>
                <a:gd name="T14" fmla="*/ 427 w 471"/>
                <a:gd name="T15" fmla="*/ 106 h 1045"/>
                <a:gd name="T16" fmla="*/ 446 w 471"/>
                <a:gd name="T17" fmla="*/ 139 h 1045"/>
                <a:gd name="T18" fmla="*/ 460 w 471"/>
                <a:gd name="T19" fmla="*/ 176 h 1045"/>
                <a:gd name="T20" fmla="*/ 468 w 471"/>
                <a:gd name="T21" fmla="*/ 215 h 1045"/>
                <a:gd name="T22" fmla="*/ 471 w 471"/>
                <a:gd name="T23" fmla="*/ 256 h 1045"/>
                <a:gd name="T24" fmla="*/ 471 w 471"/>
                <a:gd name="T25" fmla="*/ 789 h 1045"/>
                <a:gd name="T26" fmla="*/ 468 w 471"/>
                <a:gd name="T27" fmla="*/ 830 h 1045"/>
                <a:gd name="T28" fmla="*/ 459 w 471"/>
                <a:gd name="T29" fmla="*/ 870 h 1045"/>
                <a:gd name="T30" fmla="*/ 445 w 471"/>
                <a:gd name="T31" fmla="*/ 906 h 1045"/>
                <a:gd name="T32" fmla="*/ 426 w 471"/>
                <a:gd name="T33" fmla="*/ 940 h 1045"/>
                <a:gd name="T34" fmla="*/ 402 w 471"/>
                <a:gd name="T35" fmla="*/ 970 h 1045"/>
                <a:gd name="T36" fmla="*/ 374 w 471"/>
                <a:gd name="T37" fmla="*/ 996 h 1045"/>
                <a:gd name="T38" fmla="*/ 343 w 471"/>
                <a:gd name="T39" fmla="*/ 1016 h 1045"/>
                <a:gd name="T40" fmla="*/ 309 w 471"/>
                <a:gd name="T41" fmla="*/ 1032 h 1045"/>
                <a:gd name="T42" fmla="*/ 273 w 471"/>
                <a:gd name="T43" fmla="*/ 1041 h 1045"/>
                <a:gd name="T44" fmla="*/ 236 w 471"/>
                <a:gd name="T45" fmla="*/ 1045 h 1045"/>
                <a:gd name="T46" fmla="*/ 64 w 471"/>
                <a:gd name="T47" fmla="*/ 1045 h 1045"/>
                <a:gd name="T48" fmla="*/ 44 w 471"/>
                <a:gd name="T49" fmla="*/ 1041 h 1045"/>
                <a:gd name="T50" fmla="*/ 26 w 471"/>
                <a:gd name="T51" fmla="*/ 1033 h 1045"/>
                <a:gd name="T52" fmla="*/ 12 w 471"/>
                <a:gd name="T53" fmla="*/ 1019 h 1045"/>
                <a:gd name="T54" fmla="*/ 3 w 471"/>
                <a:gd name="T55" fmla="*/ 1001 h 1045"/>
                <a:gd name="T56" fmla="*/ 0 w 471"/>
                <a:gd name="T57" fmla="*/ 981 h 1045"/>
                <a:gd name="T58" fmla="*/ 3 w 471"/>
                <a:gd name="T59" fmla="*/ 960 h 1045"/>
                <a:gd name="T60" fmla="*/ 12 w 471"/>
                <a:gd name="T61" fmla="*/ 943 h 1045"/>
                <a:gd name="T62" fmla="*/ 26 w 471"/>
                <a:gd name="T63" fmla="*/ 929 h 1045"/>
                <a:gd name="T64" fmla="*/ 44 w 471"/>
                <a:gd name="T65" fmla="*/ 920 h 1045"/>
                <a:gd name="T66" fmla="*/ 64 w 471"/>
                <a:gd name="T67" fmla="*/ 917 h 1045"/>
                <a:gd name="T68" fmla="*/ 236 w 471"/>
                <a:gd name="T69" fmla="*/ 917 h 1045"/>
                <a:gd name="T70" fmla="*/ 260 w 471"/>
                <a:gd name="T71" fmla="*/ 913 h 1045"/>
                <a:gd name="T72" fmla="*/ 283 w 471"/>
                <a:gd name="T73" fmla="*/ 904 h 1045"/>
                <a:gd name="T74" fmla="*/ 303 w 471"/>
                <a:gd name="T75" fmla="*/ 889 h 1045"/>
                <a:gd name="T76" fmla="*/ 319 w 471"/>
                <a:gd name="T77" fmla="*/ 869 h 1045"/>
                <a:gd name="T78" fmla="*/ 332 w 471"/>
                <a:gd name="T79" fmla="*/ 845 h 1045"/>
                <a:gd name="T80" fmla="*/ 340 w 471"/>
                <a:gd name="T81" fmla="*/ 818 h 1045"/>
                <a:gd name="T82" fmla="*/ 343 w 471"/>
                <a:gd name="T83" fmla="*/ 789 h 1045"/>
                <a:gd name="T84" fmla="*/ 343 w 471"/>
                <a:gd name="T85" fmla="*/ 256 h 1045"/>
                <a:gd name="T86" fmla="*/ 340 w 471"/>
                <a:gd name="T87" fmla="*/ 228 h 1045"/>
                <a:gd name="T88" fmla="*/ 333 w 471"/>
                <a:gd name="T89" fmla="*/ 201 h 1045"/>
                <a:gd name="T90" fmla="*/ 321 w 471"/>
                <a:gd name="T91" fmla="*/ 176 h 1045"/>
                <a:gd name="T92" fmla="*/ 305 w 471"/>
                <a:gd name="T93" fmla="*/ 157 h 1045"/>
                <a:gd name="T94" fmla="*/ 287 w 471"/>
                <a:gd name="T95" fmla="*/ 141 h 1045"/>
                <a:gd name="T96" fmla="*/ 266 w 471"/>
                <a:gd name="T97" fmla="*/ 132 h 1045"/>
                <a:gd name="T98" fmla="*/ 243 w 471"/>
                <a:gd name="T99" fmla="*/ 128 h 1045"/>
                <a:gd name="T100" fmla="*/ 79 w 471"/>
                <a:gd name="T101" fmla="*/ 128 h 1045"/>
                <a:gd name="T102" fmla="*/ 59 w 471"/>
                <a:gd name="T103" fmla="*/ 125 h 1045"/>
                <a:gd name="T104" fmla="*/ 41 w 471"/>
                <a:gd name="T105" fmla="*/ 117 h 1045"/>
                <a:gd name="T106" fmla="*/ 27 w 471"/>
                <a:gd name="T107" fmla="*/ 103 h 1045"/>
                <a:gd name="T108" fmla="*/ 18 w 471"/>
                <a:gd name="T109" fmla="*/ 85 h 1045"/>
                <a:gd name="T110" fmla="*/ 15 w 471"/>
                <a:gd name="T111" fmla="*/ 65 h 1045"/>
                <a:gd name="T112" fmla="*/ 18 w 471"/>
                <a:gd name="T113" fmla="*/ 45 h 1045"/>
                <a:gd name="T114" fmla="*/ 27 w 471"/>
                <a:gd name="T115" fmla="*/ 27 h 1045"/>
                <a:gd name="T116" fmla="*/ 41 w 471"/>
                <a:gd name="T117" fmla="*/ 13 h 1045"/>
                <a:gd name="T118" fmla="*/ 59 w 471"/>
                <a:gd name="T119" fmla="*/ 4 h 1045"/>
                <a:gd name="T120" fmla="*/ 79 w 471"/>
                <a:gd name="T121" fmla="*/ 0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1" h="1045">
                  <a:moveTo>
                    <a:pt x="79" y="0"/>
                  </a:moveTo>
                  <a:lnTo>
                    <a:pt x="243" y="0"/>
                  </a:lnTo>
                  <a:lnTo>
                    <a:pt x="279" y="5"/>
                  </a:lnTo>
                  <a:lnTo>
                    <a:pt x="315" y="14"/>
                  </a:lnTo>
                  <a:lnTo>
                    <a:pt x="348" y="29"/>
                  </a:lnTo>
                  <a:lnTo>
                    <a:pt x="378" y="50"/>
                  </a:lnTo>
                  <a:lnTo>
                    <a:pt x="404" y="76"/>
                  </a:lnTo>
                  <a:lnTo>
                    <a:pt x="427" y="106"/>
                  </a:lnTo>
                  <a:lnTo>
                    <a:pt x="446" y="139"/>
                  </a:lnTo>
                  <a:lnTo>
                    <a:pt x="460" y="176"/>
                  </a:lnTo>
                  <a:lnTo>
                    <a:pt x="468" y="215"/>
                  </a:lnTo>
                  <a:lnTo>
                    <a:pt x="471" y="256"/>
                  </a:lnTo>
                  <a:lnTo>
                    <a:pt x="471" y="789"/>
                  </a:lnTo>
                  <a:lnTo>
                    <a:pt x="468" y="830"/>
                  </a:lnTo>
                  <a:lnTo>
                    <a:pt x="459" y="870"/>
                  </a:lnTo>
                  <a:lnTo>
                    <a:pt x="445" y="906"/>
                  </a:lnTo>
                  <a:lnTo>
                    <a:pt x="426" y="940"/>
                  </a:lnTo>
                  <a:lnTo>
                    <a:pt x="402" y="970"/>
                  </a:lnTo>
                  <a:lnTo>
                    <a:pt x="374" y="996"/>
                  </a:lnTo>
                  <a:lnTo>
                    <a:pt x="343" y="1016"/>
                  </a:lnTo>
                  <a:lnTo>
                    <a:pt x="309" y="1032"/>
                  </a:lnTo>
                  <a:lnTo>
                    <a:pt x="273" y="1041"/>
                  </a:lnTo>
                  <a:lnTo>
                    <a:pt x="236" y="1045"/>
                  </a:lnTo>
                  <a:lnTo>
                    <a:pt x="64" y="1045"/>
                  </a:lnTo>
                  <a:lnTo>
                    <a:pt x="44" y="1041"/>
                  </a:lnTo>
                  <a:lnTo>
                    <a:pt x="26" y="1033"/>
                  </a:lnTo>
                  <a:lnTo>
                    <a:pt x="12" y="1019"/>
                  </a:lnTo>
                  <a:lnTo>
                    <a:pt x="3" y="1001"/>
                  </a:lnTo>
                  <a:lnTo>
                    <a:pt x="0" y="981"/>
                  </a:lnTo>
                  <a:lnTo>
                    <a:pt x="3" y="960"/>
                  </a:lnTo>
                  <a:lnTo>
                    <a:pt x="12" y="943"/>
                  </a:lnTo>
                  <a:lnTo>
                    <a:pt x="26" y="929"/>
                  </a:lnTo>
                  <a:lnTo>
                    <a:pt x="44" y="920"/>
                  </a:lnTo>
                  <a:lnTo>
                    <a:pt x="64" y="917"/>
                  </a:lnTo>
                  <a:lnTo>
                    <a:pt x="236" y="917"/>
                  </a:lnTo>
                  <a:lnTo>
                    <a:pt x="260" y="913"/>
                  </a:lnTo>
                  <a:lnTo>
                    <a:pt x="283" y="904"/>
                  </a:lnTo>
                  <a:lnTo>
                    <a:pt x="303" y="889"/>
                  </a:lnTo>
                  <a:lnTo>
                    <a:pt x="319" y="869"/>
                  </a:lnTo>
                  <a:lnTo>
                    <a:pt x="332" y="845"/>
                  </a:lnTo>
                  <a:lnTo>
                    <a:pt x="340" y="818"/>
                  </a:lnTo>
                  <a:lnTo>
                    <a:pt x="343" y="789"/>
                  </a:lnTo>
                  <a:lnTo>
                    <a:pt x="343" y="256"/>
                  </a:lnTo>
                  <a:lnTo>
                    <a:pt x="340" y="228"/>
                  </a:lnTo>
                  <a:lnTo>
                    <a:pt x="333" y="201"/>
                  </a:lnTo>
                  <a:lnTo>
                    <a:pt x="321" y="176"/>
                  </a:lnTo>
                  <a:lnTo>
                    <a:pt x="305" y="157"/>
                  </a:lnTo>
                  <a:lnTo>
                    <a:pt x="287" y="141"/>
                  </a:lnTo>
                  <a:lnTo>
                    <a:pt x="266" y="132"/>
                  </a:lnTo>
                  <a:lnTo>
                    <a:pt x="243" y="128"/>
                  </a:lnTo>
                  <a:lnTo>
                    <a:pt x="79" y="128"/>
                  </a:lnTo>
                  <a:lnTo>
                    <a:pt x="59" y="125"/>
                  </a:lnTo>
                  <a:lnTo>
                    <a:pt x="41" y="117"/>
                  </a:lnTo>
                  <a:lnTo>
                    <a:pt x="27" y="103"/>
                  </a:lnTo>
                  <a:lnTo>
                    <a:pt x="18" y="85"/>
                  </a:lnTo>
                  <a:lnTo>
                    <a:pt x="15" y="65"/>
                  </a:lnTo>
                  <a:lnTo>
                    <a:pt x="18" y="45"/>
                  </a:lnTo>
                  <a:lnTo>
                    <a:pt x="27" y="27"/>
                  </a:lnTo>
                  <a:lnTo>
                    <a:pt x="41" y="13"/>
                  </a:lnTo>
                  <a:lnTo>
                    <a:pt x="59" y="4"/>
                  </a:lnTo>
                  <a:lnTo>
                    <a:pt x="79"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41" name="Freeform 23"/>
            <p:cNvSpPr>
              <a:spLocks noEditPoints="1"/>
            </p:cNvSpPr>
            <p:nvPr/>
          </p:nvSpPr>
          <p:spPr bwMode="auto">
            <a:xfrm>
              <a:off x="14285913" y="-1141413"/>
              <a:ext cx="146050" cy="187325"/>
            </a:xfrm>
            <a:custGeom>
              <a:avLst/>
              <a:gdLst>
                <a:gd name="T0" fmla="*/ 128 w 912"/>
                <a:gd name="T1" fmla="*/ 128 h 1178"/>
                <a:gd name="T2" fmla="*/ 128 w 912"/>
                <a:gd name="T3" fmla="*/ 1050 h 1178"/>
                <a:gd name="T4" fmla="*/ 761 w 912"/>
                <a:gd name="T5" fmla="*/ 1050 h 1178"/>
                <a:gd name="T6" fmla="*/ 480 w 912"/>
                <a:gd name="T7" fmla="*/ 128 h 1178"/>
                <a:gd name="T8" fmla="*/ 128 w 912"/>
                <a:gd name="T9" fmla="*/ 128 h 1178"/>
                <a:gd name="T10" fmla="*/ 64 w 912"/>
                <a:gd name="T11" fmla="*/ 0 h 1178"/>
                <a:gd name="T12" fmla="*/ 528 w 912"/>
                <a:gd name="T13" fmla="*/ 0 h 1178"/>
                <a:gd name="T14" fmla="*/ 544 w 912"/>
                <a:gd name="T15" fmla="*/ 2 h 1178"/>
                <a:gd name="T16" fmla="*/ 559 w 912"/>
                <a:gd name="T17" fmla="*/ 8 h 1178"/>
                <a:gd name="T18" fmla="*/ 572 w 912"/>
                <a:gd name="T19" fmla="*/ 17 h 1178"/>
                <a:gd name="T20" fmla="*/ 581 w 912"/>
                <a:gd name="T21" fmla="*/ 30 h 1178"/>
                <a:gd name="T22" fmla="*/ 589 w 912"/>
                <a:gd name="T23" fmla="*/ 45 h 1178"/>
                <a:gd name="T24" fmla="*/ 905 w 912"/>
                <a:gd name="T25" fmla="*/ 1083 h 1178"/>
                <a:gd name="T26" fmla="*/ 911 w 912"/>
                <a:gd name="T27" fmla="*/ 1098 h 1178"/>
                <a:gd name="T28" fmla="*/ 912 w 912"/>
                <a:gd name="T29" fmla="*/ 1114 h 1178"/>
                <a:gd name="T30" fmla="*/ 910 w 912"/>
                <a:gd name="T31" fmla="*/ 1131 h 1178"/>
                <a:gd name="T32" fmla="*/ 904 w 912"/>
                <a:gd name="T33" fmla="*/ 1146 h 1178"/>
                <a:gd name="T34" fmla="*/ 894 w 912"/>
                <a:gd name="T35" fmla="*/ 1159 h 1178"/>
                <a:gd name="T36" fmla="*/ 881 w 912"/>
                <a:gd name="T37" fmla="*/ 1168 h 1178"/>
                <a:gd name="T38" fmla="*/ 866 w 912"/>
                <a:gd name="T39" fmla="*/ 1175 h 1178"/>
                <a:gd name="T40" fmla="*/ 849 w 912"/>
                <a:gd name="T41" fmla="*/ 1178 h 1178"/>
                <a:gd name="T42" fmla="*/ 64 w 912"/>
                <a:gd name="T43" fmla="*/ 1178 h 1178"/>
                <a:gd name="T44" fmla="*/ 47 w 912"/>
                <a:gd name="T45" fmla="*/ 1175 h 1178"/>
                <a:gd name="T46" fmla="*/ 31 w 912"/>
                <a:gd name="T47" fmla="*/ 1168 h 1178"/>
                <a:gd name="T48" fmla="*/ 18 w 912"/>
                <a:gd name="T49" fmla="*/ 1159 h 1178"/>
                <a:gd name="T50" fmla="*/ 9 w 912"/>
                <a:gd name="T51" fmla="*/ 1146 h 1178"/>
                <a:gd name="T52" fmla="*/ 2 w 912"/>
                <a:gd name="T53" fmla="*/ 1131 h 1178"/>
                <a:gd name="T54" fmla="*/ 0 w 912"/>
                <a:gd name="T55" fmla="*/ 1114 h 1178"/>
                <a:gd name="T56" fmla="*/ 0 w 912"/>
                <a:gd name="T57" fmla="*/ 64 h 1178"/>
                <a:gd name="T58" fmla="*/ 2 w 912"/>
                <a:gd name="T59" fmla="*/ 47 h 1178"/>
                <a:gd name="T60" fmla="*/ 9 w 912"/>
                <a:gd name="T61" fmla="*/ 31 h 1178"/>
                <a:gd name="T62" fmla="*/ 18 w 912"/>
                <a:gd name="T63" fmla="*/ 18 h 1178"/>
                <a:gd name="T64" fmla="*/ 31 w 912"/>
                <a:gd name="T65" fmla="*/ 9 h 1178"/>
                <a:gd name="T66" fmla="*/ 47 w 912"/>
                <a:gd name="T67" fmla="*/ 2 h 1178"/>
                <a:gd name="T68" fmla="*/ 64 w 912"/>
                <a:gd name="T69"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2" h="1178">
                  <a:moveTo>
                    <a:pt x="128" y="128"/>
                  </a:moveTo>
                  <a:lnTo>
                    <a:pt x="128" y="1050"/>
                  </a:lnTo>
                  <a:lnTo>
                    <a:pt x="761" y="1050"/>
                  </a:lnTo>
                  <a:lnTo>
                    <a:pt x="480" y="128"/>
                  </a:lnTo>
                  <a:lnTo>
                    <a:pt x="128" y="128"/>
                  </a:lnTo>
                  <a:close/>
                  <a:moveTo>
                    <a:pt x="64" y="0"/>
                  </a:moveTo>
                  <a:lnTo>
                    <a:pt x="528" y="0"/>
                  </a:lnTo>
                  <a:lnTo>
                    <a:pt x="544" y="2"/>
                  </a:lnTo>
                  <a:lnTo>
                    <a:pt x="559" y="8"/>
                  </a:lnTo>
                  <a:lnTo>
                    <a:pt x="572" y="17"/>
                  </a:lnTo>
                  <a:lnTo>
                    <a:pt x="581" y="30"/>
                  </a:lnTo>
                  <a:lnTo>
                    <a:pt x="589" y="45"/>
                  </a:lnTo>
                  <a:lnTo>
                    <a:pt x="905" y="1083"/>
                  </a:lnTo>
                  <a:lnTo>
                    <a:pt x="911" y="1098"/>
                  </a:lnTo>
                  <a:lnTo>
                    <a:pt x="912" y="1114"/>
                  </a:lnTo>
                  <a:lnTo>
                    <a:pt x="910" y="1131"/>
                  </a:lnTo>
                  <a:lnTo>
                    <a:pt x="904" y="1146"/>
                  </a:lnTo>
                  <a:lnTo>
                    <a:pt x="894" y="1159"/>
                  </a:lnTo>
                  <a:lnTo>
                    <a:pt x="881" y="1168"/>
                  </a:lnTo>
                  <a:lnTo>
                    <a:pt x="866" y="1175"/>
                  </a:lnTo>
                  <a:lnTo>
                    <a:pt x="849" y="1178"/>
                  </a:lnTo>
                  <a:lnTo>
                    <a:pt x="64" y="1178"/>
                  </a:lnTo>
                  <a:lnTo>
                    <a:pt x="47" y="1175"/>
                  </a:lnTo>
                  <a:lnTo>
                    <a:pt x="31" y="1168"/>
                  </a:lnTo>
                  <a:lnTo>
                    <a:pt x="18" y="1159"/>
                  </a:lnTo>
                  <a:lnTo>
                    <a:pt x="9" y="1146"/>
                  </a:lnTo>
                  <a:lnTo>
                    <a:pt x="2" y="1131"/>
                  </a:lnTo>
                  <a:lnTo>
                    <a:pt x="0" y="1114"/>
                  </a:lnTo>
                  <a:lnTo>
                    <a:pt x="0" y="64"/>
                  </a:lnTo>
                  <a:lnTo>
                    <a:pt x="2" y="47"/>
                  </a:lnTo>
                  <a:lnTo>
                    <a:pt x="9" y="31"/>
                  </a:lnTo>
                  <a:lnTo>
                    <a:pt x="18" y="18"/>
                  </a:lnTo>
                  <a:lnTo>
                    <a:pt x="31" y="9"/>
                  </a:lnTo>
                  <a:lnTo>
                    <a:pt x="47" y="2"/>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grpSp>
      <p:grpSp>
        <p:nvGrpSpPr>
          <p:cNvPr id="42" name="150 Grupo"/>
          <p:cNvGrpSpPr/>
          <p:nvPr/>
        </p:nvGrpSpPr>
        <p:grpSpPr>
          <a:xfrm>
            <a:off x="6174366" y="5159692"/>
            <a:ext cx="376992" cy="338714"/>
            <a:chOff x="13414375" y="-1338263"/>
            <a:chExt cx="528638" cy="455613"/>
          </a:xfrm>
          <a:solidFill>
            <a:schemeClr val="bg2">
              <a:lumMod val="50000"/>
            </a:schemeClr>
          </a:solidFill>
        </p:grpSpPr>
        <p:sp>
          <p:nvSpPr>
            <p:cNvPr id="43" name="Freeform 6"/>
            <p:cNvSpPr/>
            <p:nvPr/>
          </p:nvSpPr>
          <p:spPr bwMode="auto">
            <a:xfrm>
              <a:off x="13414375" y="-1241425"/>
              <a:ext cx="158750" cy="350838"/>
            </a:xfrm>
            <a:custGeom>
              <a:avLst/>
              <a:gdLst>
                <a:gd name="T0" fmla="*/ 64 w 1005"/>
                <a:gd name="T1" fmla="*/ 0 h 2207"/>
                <a:gd name="T2" fmla="*/ 81 w 1005"/>
                <a:gd name="T3" fmla="*/ 2 h 2207"/>
                <a:gd name="T4" fmla="*/ 97 w 1005"/>
                <a:gd name="T5" fmla="*/ 8 h 2207"/>
                <a:gd name="T6" fmla="*/ 109 w 1005"/>
                <a:gd name="T7" fmla="*/ 18 h 2207"/>
                <a:gd name="T8" fmla="*/ 119 w 1005"/>
                <a:gd name="T9" fmla="*/ 32 h 2207"/>
                <a:gd name="T10" fmla="*/ 126 w 1005"/>
                <a:gd name="T11" fmla="*/ 47 h 2207"/>
                <a:gd name="T12" fmla="*/ 128 w 1005"/>
                <a:gd name="T13" fmla="*/ 63 h 2207"/>
                <a:gd name="T14" fmla="*/ 128 w 1005"/>
                <a:gd name="T15" fmla="*/ 2078 h 2207"/>
                <a:gd name="T16" fmla="*/ 878 w 1005"/>
                <a:gd name="T17" fmla="*/ 2078 h 2207"/>
                <a:gd name="T18" fmla="*/ 878 w 1005"/>
                <a:gd name="T19" fmla="*/ 63 h 2207"/>
                <a:gd name="T20" fmla="*/ 880 w 1005"/>
                <a:gd name="T21" fmla="*/ 47 h 2207"/>
                <a:gd name="T22" fmla="*/ 886 w 1005"/>
                <a:gd name="T23" fmla="*/ 32 h 2207"/>
                <a:gd name="T24" fmla="*/ 896 w 1005"/>
                <a:gd name="T25" fmla="*/ 18 h 2207"/>
                <a:gd name="T26" fmla="*/ 909 w 1005"/>
                <a:gd name="T27" fmla="*/ 8 h 2207"/>
                <a:gd name="T28" fmla="*/ 925 w 1005"/>
                <a:gd name="T29" fmla="*/ 2 h 2207"/>
                <a:gd name="T30" fmla="*/ 941 w 1005"/>
                <a:gd name="T31" fmla="*/ 0 h 2207"/>
                <a:gd name="T32" fmla="*/ 958 w 1005"/>
                <a:gd name="T33" fmla="*/ 2 h 2207"/>
                <a:gd name="T34" fmla="*/ 973 w 1005"/>
                <a:gd name="T35" fmla="*/ 8 h 2207"/>
                <a:gd name="T36" fmla="*/ 987 w 1005"/>
                <a:gd name="T37" fmla="*/ 18 h 2207"/>
                <a:gd name="T38" fmla="*/ 997 w 1005"/>
                <a:gd name="T39" fmla="*/ 32 h 2207"/>
                <a:gd name="T40" fmla="*/ 1003 w 1005"/>
                <a:gd name="T41" fmla="*/ 47 h 2207"/>
                <a:gd name="T42" fmla="*/ 1005 w 1005"/>
                <a:gd name="T43" fmla="*/ 63 h 2207"/>
                <a:gd name="T44" fmla="*/ 1005 w 1005"/>
                <a:gd name="T45" fmla="*/ 2143 h 2207"/>
                <a:gd name="T46" fmla="*/ 1003 w 1005"/>
                <a:gd name="T47" fmla="*/ 2159 h 2207"/>
                <a:gd name="T48" fmla="*/ 997 w 1005"/>
                <a:gd name="T49" fmla="*/ 2174 h 2207"/>
                <a:gd name="T50" fmla="*/ 987 w 1005"/>
                <a:gd name="T51" fmla="*/ 2187 h 2207"/>
                <a:gd name="T52" fmla="*/ 973 w 1005"/>
                <a:gd name="T53" fmla="*/ 2198 h 2207"/>
                <a:gd name="T54" fmla="*/ 958 w 1005"/>
                <a:gd name="T55" fmla="*/ 2204 h 2207"/>
                <a:gd name="T56" fmla="*/ 941 w 1005"/>
                <a:gd name="T57" fmla="*/ 2207 h 2207"/>
                <a:gd name="T58" fmla="*/ 64 w 1005"/>
                <a:gd name="T59" fmla="*/ 2207 h 2207"/>
                <a:gd name="T60" fmla="*/ 47 w 1005"/>
                <a:gd name="T61" fmla="*/ 2204 h 2207"/>
                <a:gd name="T62" fmla="*/ 32 w 1005"/>
                <a:gd name="T63" fmla="*/ 2198 h 2207"/>
                <a:gd name="T64" fmla="*/ 18 w 1005"/>
                <a:gd name="T65" fmla="*/ 2187 h 2207"/>
                <a:gd name="T66" fmla="*/ 9 w 1005"/>
                <a:gd name="T67" fmla="*/ 2174 h 2207"/>
                <a:gd name="T68" fmla="*/ 2 w 1005"/>
                <a:gd name="T69" fmla="*/ 2159 h 2207"/>
                <a:gd name="T70" fmla="*/ 0 w 1005"/>
                <a:gd name="T71" fmla="*/ 2143 h 2207"/>
                <a:gd name="T72" fmla="*/ 0 w 1005"/>
                <a:gd name="T73" fmla="*/ 63 h 2207"/>
                <a:gd name="T74" fmla="*/ 2 w 1005"/>
                <a:gd name="T75" fmla="*/ 47 h 2207"/>
                <a:gd name="T76" fmla="*/ 9 w 1005"/>
                <a:gd name="T77" fmla="*/ 32 h 2207"/>
                <a:gd name="T78" fmla="*/ 18 w 1005"/>
                <a:gd name="T79" fmla="*/ 18 h 2207"/>
                <a:gd name="T80" fmla="*/ 32 w 1005"/>
                <a:gd name="T81" fmla="*/ 8 h 2207"/>
                <a:gd name="T82" fmla="*/ 47 w 1005"/>
                <a:gd name="T83" fmla="*/ 2 h 2207"/>
                <a:gd name="T84" fmla="*/ 64 w 1005"/>
                <a:gd name="T85" fmla="*/ 0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207">
                  <a:moveTo>
                    <a:pt x="64" y="0"/>
                  </a:moveTo>
                  <a:lnTo>
                    <a:pt x="81" y="2"/>
                  </a:lnTo>
                  <a:lnTo>
                    <a:pt x="97" y="8"/>
                  </a:lnTo>
                  <a:lnTo>
                    <a:pt x="109" y="18"/>
                  </a:lnTo>
                  <a:lnTo>
                    <a:pt x="119" y="32"/>
                  </a:lnTo>
                  <a:lnTo>
                    <a:pt x="126" y="47"/>
                  </a:lnTo>
                  <a:lnTo>
                    <a:pt x="128" y="63"/>
                  </a:lnTo>
                  <a:lnTo>
                    <a:pt x="128" y="2078"/>
                  </a:lnTo>
                  <a:lnTo>
                    <a:pt x="878" y="2078"/>
                  </a:lnTo>
                  <a:lnTo>
                    <a:pt x="878" y="63"/>
                  </a:lnTo>
                  <a:lnTo>
                    <a:pt x="880" y="47"/>
                  </a:lnTo>
                  <a:lnTo>
                    <a:pt x="886" y="32"/>
                  </a:lnTo>
                  <a:lnTo>
                    <a:pt x="896" y="18"/>
                  </a:lnTo>
                  <a:lnTo>
                    <a:pt x="909" y="8"/>
                  </a:lnTo>
                  <a:lnTo>
                    <a:pt x="925" y="2"/>
                  </a:lnTo>
                  <a:lnTo>
                    <a:pt x="941" y="0"/>
                  </a:lnTo>
                  <a:lnTo>
                    <a:pt x="958" y="2"/>
                  </a:lnTo>
                  <a:lnTo>
                    <a:pt x="973" y="8"/>
                  </a:lnTo>
                  <a:lnTo>
                    <a:pt x="987" y="18"/>
                  </a:lnTo>
                  <a:lnTo>
                    <a:pt x="997" y="32"/>
                  </a:lnTo>
                  <a:lnTo>
                    <a:pt x="1003" y="47"/>
                  </a:lnTo>
                  <a:lnTo>
                    <a:pt x="1005" y="63"/>
                  </a:lnTo>
                  <a:lnTo>
                    <a:pt x="1005" y="2143"/>
                  </a:lnTo>
                  <a:lnTo>
                    <a:pt x="1003" y="2159"/>
                  </a:lnTo>
                  <a:lnTo>
                    <a:pt x="997" y="2174"/>
                  </a:lnTo>
                  <a:lnTo>
                    <a:pt x="987" y="2187"/>
                  </a:lnTo>
                  <a:lnTo>
                    <a:pt x="973" y="2198"/>
                  </a:lnTo>
                  <a:lnTo>
                    <a:pt x="958" y="2204"/>
                  </a:lnTo>
                  <a:lnTo>
                    <a:pt x="941" y="2207"/>
                  </a:lnTo>
                  <a:lnTo>
                    <a:pt x="64" y="2207"/>
                  </a:lnTo>
                  <a:lnTo>
                    <a:pt x="47" y="2204"/>
                  </a:lnTo>
                  <a:lnTo>
                    <a:pt x="32" y="2198"/>
                  </a:lnTo>
                  <a:lnTo>
                    <a:pt x="18" y="2187"/>
                  </a:lnTo>
                  <a:lnTo>
                    <a:pt x="9" y="2174"/>
                  </a:lnTo>
                  <a:lnTo>
                    <a:pt x="2" y="2159"/>
                  </a:lnTo>
                  <a:lnTo>
                    <a:pt x="0" y="2143"/>
                  </a:lnTo>
                  <a:lnTo>
                    <a:pt x="0" y="63"/>
                  </a:lnTo>
                  <a:lnTo>
                    <a:pt x="2" y="47"/>
                  </a:lnTo>
                  <a:lnTo>
                    <a:pt x="9" y="32"/>
                  </a:lnTo>
                  <a:lnTo>
                    <a:pt x="18" y="18"/>
                  </a:lnTo>
                  <a:lnTo>
                    <a:pt x="32" y="8"/>
                  </a:lnTo>
                  <a:lnTo>
                    <a:pt x="47" y="2"/>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44" name="Freeform 7"/>
            <p:cNvSpPr/>
            <p:nvPr/>
          </p:nvSpPr>
          <p:spPr bwMode="auto">
            <a:xfrm>
              <a:off x="13595350" y="-1338263"/>
              <a:ext cx="160338" cy="447675"/>
            </a:xfrm>
            <a:custGeom>
              <a:avLst/>
              <a:gdLst>
                <a:gd name="T0" fmla="*/ 65 w 1005"/>
                <a:gd name="T1" fmla="*/ 0 h 2818"/>
                <a:gd name="T2" fmla="*/ 82 w 1005"/>
                <a:gd name="T3" fmla="*/ 2 h 2818"/>
                <a:gd name="T4" fmla="*/ 97 w 1005"/>
                <a:gd name="T5" fmla="*/ 9 h 2818"/>
                <a:gd name="T6" fmla="*/ 109 w 1005"/>
                <a:gd name="T7" fmla="*/ 20 h 2818"/>
                <a:gd name="T8" fmla="*/ 120 w 1005"/>
                <a:gd name="T9" fmla="*/ 32 h 2818"/>
                <a:gd name="T10" fmla="*/ 127 w 1005"/>
                <a:gd name="T11" fmla="*/ 47 h 2818"/>
                <a:gd name="T12" fmla="*/ 129 w 1005"/>
                <a:gd name="T13" fmla="*/ 64 h 2818"/>
                <a:gd name="T14" fmla="*/ 129 w 1005"/>
                <a:gd name="T15" fmla="*/ 2689 h 2818"/>
                <a:gd name="T16" fmla="*/ 878 w 1005"/>
                <a:gd name="T17" fmla="*/ 2689 h 2818"/>
                <a:gd name="T18" fmla="*/ 878 w 1005"/>
                <a:gd name="T19" fmla="*/ 64 h 2818"/>
                <a:gd name="T20" fmla="*/ 880 w 1005"/>
                <a:gd name="T21" fmla="*/ 47 h 2818"/>
                <a:gd name="T22" fmla="*/ 886 w 1005"/>
                <a:gd name="T23" fmla="*/ 32 h 2818"/>
                <a:gd name="T24" fmla="*/ 896 w 1005"/>
                <a:gd name="T25" fmla="*/ 20 h 2818"/>
                <a:gd name="T26" fmla="*/ 910 w 1005"/>
                <a:gd name="T27" fmla="*/ 9 h 2818"/>
                <a:gd name="T28" fmla="*/ 925 w 1005"/>
                <a:gd name="T29" fmla="*/ 2 h 2818"/>
                <a:gd name="T30" fmla="*/ 941 w 1005"/>
                <a:gd name="T31" fmla="*/ 0 h 2818"/>
                <a:gd name="T32" fmla="*/ 959 w 1005"/>
                <a:gd name="T33" fmla="*/ 2 h 2818"/>
                <a:gd name="T34" fmla="*/ 974 w 1005"/>
                <a:gd name="T35" fmla="*/ 9 h 2818"/>
                <a:gd name="T36" fmla="*/ 987 w 1005"/>
                <a:gd name="T37" fmla="*/ 20 h 2818"/>
                <a:gd name="T38" fmla="*/ 997 w 1005"/>
                <a:gd name="T39" fmla="*/ 32 h 2818"/>
                <a:gd name="T40" fmla="*/ 1003 w 1005"/>
                <a:gd name="T41" fmla="*/ 47 h 2818"/>
                <a:gd name="T42" fmla="*/ 1005 w 1005"/>
                <a:gd name="T43" fmla="*/ 64 h 2818"/>
                <a:gd name="T44" fmla="*/ 1005 w 1005"/>
                <a:gd name="T45" fmla="*/ 2754 h 2818"/>
                <a:gd name="T46" fmla="*/ 1003 w 1005"/>
                <a:gd name="T47" fmla="*/ 2770 h 2818"/>
                <a:gd name="T48" fmla="*/ 997 w 1005"/>
                <a:gd name="T49" fmla="*/ 2785 h 2818"/>
                <a:gd name="T50" fmla="*/ 987 w 1005"/>
                <a:gd name="T51" fmla="*/ 2798 h 2818"/>
                <a:gd name="T52" fmla="*/ 974 w 1005"/>
                <a:gd name="T53" fmla="*/ 2809 h 2818"/>
                <a:gd name="T54" fmla="*/ 959 w 1005"/>
                <a:gd name="T55" fmla="*/ 2815 h 2818"/>
                <a:gd name="T56" fmla="*/ 941 w 1005"/>
                <a:gd name="T57" fmla="*/ 2818 h 2818"/>
                <a:gd name="T58" fmla="*/ 65 w 1005"/>
                <a:gd name="T59" fmla="*/ 2818 h 2818"/>
                <a:gd name="T60" fmla="*/ 47 w 1005"/>
                <a:gd name="T61" fmla="*/ 2815 h 2818"/>
                <a:gd name="T62" fmla="*/ 32 w 1005"/>
                <a:gd name="T63" fmla="*/ 2809 h 2818"/>
                <a:gd name="T64" fmla="*/ 20 w 1005"/>
                <a:gd name="T65" fmla="*/ 2798 h 2818"/>
                <a:gd name="T66" fmla="*/ 10 w 1005"/>
                <a:gd name="T67" fmla="*/ 2785 h 2818"/>
                <a:gd name="T68" fmla="*/ 3 w 1005"/>
                <a:gd name="T69" fmla="*/ 2770 h 2818"/>
                <a:gd name="T70" fmla="*/ 0 w 1005"/>
                <a:gd name="T71" fmla="*/ 2754 h 2818"/>
                <a:gd name="T72" fmla="*/ 0 w 1005"/>
                <a:gd name="T73" fmla="*/ 64 h 2818"/>
                <a:gd name="T74" fmla="*/ 3 w 1005"/>
                <a:gd name="T75" fmla="*/ 47 h 2818"/>
                <a:gd name="T76" fmla="*/ 10 w 1005"/>
                <a:gd name="T77" fmla="*/ 32 h 2818"/>
                <a:gd name="T78" fmla="*/ 20 w 1005"/>
                <a:gd name="T79" fmla="*/ 20 h 2818"/>
                <a:gd name="T80" fmla="*/ 32 w 1005"/>
                <a:gd name="T81" fmla="*/ 9 h 2818"/>
                <a:gd name="T82" fmla="*/ 47 w 1005"/>
                <a:gd name="T83" fmla="*/ 2 h 2818"/>
                <a:gd name="T84" fmla="*/ 65 w 1005"/>
                <a:gd name="T85" fmla="*/ 0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818">
                  <a:moveTo>
                    <a:pt x="65" y="0"/>
                  </a:moveTo>
                  <a:lnTo>
                    <a:pt x="82" y="2"/>
                  </a:lnTo>
                  <a:lnTo>
                    <a:pt x="97" y="9"/>
                  </a:lnTo>
                  <a:lnTo>
                    <a:pt x="109" y="20"/>
                  </a:lnTo>
                  <a:lnTo>
                    <a:pt x="120" y="32"/>
                  </a:lnTo>
                  <a:lnTo>
                    <a:pt x="127" y="47"/>
                  </a:lnTo>
                  <a:lnTo>
                    <a:pt x="129" y="64"/>
                  </a:lnTo>
                  <a:lnTo>
                    <a:pt x="129" y="2689"/>
                  </a:lnTo>
                  <a:lnTo>
                    <a:pt x="878" y="2689"/>
                  </a:lnTo>
                  <a:lnTo>
                    <a:pt x="878" y="64"/>
                  </a:lnTo>
                  <a:lnTo>
                    <a:pt x="880" y="47"/>
                  </a:lnTo>
                  <a:lnTo>
                    <a:pt x="886" y="32"/>
                  </a:lnTo>
                  <a:lnTo>
                    <a:pt x="896" y="20"/>
                  </a:lnTo>
                  <a:lnTo>
                    <a:pt x="910" y="9"/>
                  </a:lnTo>
                  <a:lnTo>
                    <a:pt x="925" y="2"/>
                  </a:lnTo>
                  <a:lnTo>
                    <a:pt x="941" y="0"/>
                  </a:lnTo>
                  <a:lnTo>
                    <a:pt x="959" y="2"/>
                  </a:lnTo>
                  <a:lnTo>
                    <a:pt x="974" y="9"/>
                  </a:lnTo>
                  <a:lnTo>
                    <a:pt x="987" y="20"/>
                  </a:lnTo>
                  <a:lnTo>
                    <a:pt x="997" y="32"/>
                  </a:lnTo>
                  <a:lnTo>
                    <a:pt x="1003" y="47"/>
                  </a:lnTo>
                  <a:lnTo>
                    <a:pt x="1005" y="64"/>
                  </a:lnTo>
                  <a:lnTo>
                    <a:pt x="1005" y="2754"/>
                  </a:lnTo>
                  <a:lnTo>
                    <a:pt x="1003" y="2770"/>
                  </a:lnTo>
                  <a:lnTo>
                    <a:pt x="997" y="2785"/>
                  </a:lnTo>
                  <a:lnTo>
                    <a:pt x="987" y="2798"/>
                  </a:lnTo>
                  <a:lnTo>
                    <a:pt x="974" y="2809"/>
                  </a:lnTo>
                  <a:lnTo>
                    <a:pt x="959" y="2815"/>
                  </a:lnTo>
                  <a:lnTo>
                    <a:pt x="941" y="2818"/>
                  </a:lnTo>
                  <a:lnTo>
                    <a:pt x="65" y="2818"/>
                  </a:lnTo>
                  <a:lnTo>
                    <a:pt x="47" y="2815"/>
                  </a:lnTo>
                  <a:lnTo>
                    <a:pt x="32" y="2809"/>
                  </a:lnTo>
                  <a:lnTo>
                    <a:pt x="20" y="2798"/>
                  </a:lnTo>
                  <a:lnTo>
                    <a:pt x="10" y="2785"/>
                  </a:lnTo>
                  <a:lnTo>
                    <a:pt x="3" y="2770"/>
                  </a:lnTo>
                  <a:lnTo>
                    <a:pt x="0" y="2754"/>
                  </a:lnTo>
                  <a:lnTo>
                    <a:pt x="0" y="64"/>
                  </a:lnTo>
                  <a:lnTo>
                    <a:pt x="3" y="47"/>
                  </a:lnTo>
                  <a:lnTo>
                    <a:pt x="10" y="32"/>
                  </a:lnTo>
                  <a:lnTo>
                    <a:pt x="20" y="20"/>
                  </a:lnTo>
                  <a:lnTo>
                    <a:pt x="32" y="9"/>
                  </a:lnTo>
                  <a:lnTo>
                    <a:pt x="47" y="2"/>
                  </a:lnTo>
                  <a:lnTo>
                    <a:pt x="65"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45" name="Freeform 8"/>
            <p:cNvSpPr/>
            <p:nvPr/>
          </p:nvSpPr>
          <p:spPr bwMode="auto">
            <a:xfrm>
              <a:off x="13765213" y="-1235075"/>
              <a:ext cx="177800" cy="352425"/>
            </a:xfrm>
            <a:custGeom>
              <a:avLst/>
              <a:gdLst>
                <a:gd name="T0" fmla="*/ 598 w 1122"/>
                <a:gd name="T1" fmla="*/ 0 h 2218"/>
                <a:gd name="T2" fmla="*/ 614 w 1122"/>
                <a:gd name="T3" fmla="*/ 2 h 2218"/>
                <a:gd name="T4" fmla="*/ 631 w 1122"/>
                <a:gd name="T5" fmla="*/ 9 h 2218"/>
                <a:gd name="T6" fmla="*/ 643 w 1122"/>
                <a:gd name="T7" fmla="*/ 19 h 2218"/>
                <a:gd name="T8" fmla="*/ 653 w 1122"/>
                <a:gd name="T9" fmla="*/ 32 h 2218"/>
                <a:gd name="T10" fmla="*/ 659 w 1122"/>
                <a:gd name="T11" fmla="*/ 49 h 2218"/>
                <a:gd name="T12" fmla="*/ 1120 w 1122"/>
                <a:gd name="T13" fmla="*/ 1983 h 2218"/>
                <a:gd name="T14" fmla="*/ 1122 w 1122"/>
                <a:gd name="T15" fmla="*/ 2001 h 2218"/>
                <a:gd name="T16" fmla="*/ 1119 w 1122"/>
                <a:gd name="T17" fmla="*/ 2017 h 2218"/>
                <a:gd name="T18" fmla="*/ 1112 w 1122"/>
                <a:gd name="T19" fmla="*/ 2032 h 2218"/>
                <a:gd name="T20" fmla="*/ 1102 w 1122"/>
                <a:gd name="T21" fmla="*/ 2044 h 2218"/>
                <a:gd name="T22" fmla="*/ 1089 w 1122"/>
                <a:gd name="T23" fmla="*/ 2055 h 2218"/>
                <a:gd name="T24" fmla="*/ 1073 w 1122"/>
                <a:gd name="T25" fmla="*/ 2061 h 2218"/>
                <a:gd name="T26" fmla="*/ 423 w 1122"/>
                <a:gd name="T27" fmla="*/ 2216 h 2218"/>
                <a:gd name="T28" fmla="*/ 416 w 1122"/>
                <a:gd name="T29" fmla="*/ 2217 h 2218"/>
                <a:gd name="T30" fmla="*/ 409 w 1122"/>
                <a:gd name="T31" fmla="*/ 2218 h 2218"/>
                <a:gd name="T32" fmla="*/ 391 w 1122"/>
                <a:gd name="T33" fmla="*/ 2216 h 2218"/>
                <a:gd name="T34" fmla="*/ 375 w 1122"/>
                <a:gd name="T35" fmla="*/ 2208 h 2218"/>
                <a:gd name="T36" fmla="*/ 362 w 1122"/>
                <a:gd name="T37" fmla="*/ 2197 h 2218"/>
                <a:gd name="T38" fmla="*/ 353 w 1122"/>
                <a:gd name="T39" fmla="*/ 2184 h 2218"/>
                <a:gd name="T40" fmla="*/ 347 w 1122"/>
                <a:gd name="T41" fmla="*/ 2169 h 2218"/>
                <a:gd name="T42" fmla="*/ 1 w 1122"/>
                <a:gd name="T43" fmla="*/ 723 h 2218"/>
                <a:gd name="T44" fmla="*/ 0 w 1122"/>
                <a:gd name="T45" fmla="*/ 705 h 2218"/>
                <a:gd name="T46" fmla="*/ 4 w 1122"/>
                <a:gd name="T47" fmla="*/ 689 h 2218"/>
                <a:gd name="T48" fmla="*/ 10 w 1122"/>
                <a:gd name="T49" fmla="*/ 674 h 2218"/>
                <a:gd name="T50" fmla="*/ 20 w 1122"/>
                <a:gd name="T51" fmla="*/ 662 h 2218"/>
                <a:gd name="T52" fmla="*/ 33 w 1122"/>
                <a:gd name="T53" fmla="*/ 652 h 2218"/>
                <a:gd name="T54" fmla="*/ 49 w 1122"/>
                <a:gd name="T55" fmla="*/ 645 h 2218"/>
                <a:gd name="T56" fmla="*/ 67 w 1122"/>
                <a:gd name="T57" fmla="*/ 643 h 2218"/>
                <a:gd name="T58" fmla="*/ 83 w 1122"/>
                <a:gd name="T59" fmla="*/ 646 h 2218"/>
                <a:gd name="T60" fmla="*/ 98 w 1122"/>
                <a:gd name="T61" fmla="*/ 654 h 2218"/>
                <a:gd name="T62" fmla="*/ 110 w 1122"/>
                <a:gd name="T63" fmla="*/ 664 h 2218"/>
                <a:gd name="T64" fmla="*/ 121 w 1122"/>
                <a:gd name="T65" fmla="*/ 677 h 2218"/>
                <a:gd name="T66" fmla="*/ 127 w 1122"/>
                <a:gd name="T67" fmla="*/ 693 h 2218"/>
                <a:gd name="T68" fmla="*/ 457 w 1122"/>
                <a:gd name="T69" fmla="*/ 2076 h 2218"/>
                <a:gd name="T70" fmla="*/ 981 w 1122"/>
                <a:gd name="T71" fmla="*/ 1951 h 2218"/>
                <a:gd name="T72" fmla="*/ 549 w 1122"/>
                <a:gd name="T73" fmla="*/ 140 h 2218"/>
                <a:gd name="T74" fmla="*/ 112 w 1122"/>
                <a:gd name="T75" fmla="*/ 244 h 2218"/>
                <a:gd name="T76" fmla="*/ 96 w 1122"/>
                <a:gd name="T77" fmla="*/ 246 h 2218"/>
                <a:gd name="T78" fmla="*/ 80 w 1122"/>
                <a:gd name="T79" fmla="*/ 243 h 2218"/>
                <a:gd name="T80" fmla="*/ 65 w 1122"/>
                <a:gd name="T81" fmla="*/ 237 h 2218"/>
                <a:gd name="T82" fmla="*/ 52 w 1122"/>
                <a:gd name="T83" fmla="*/ 227 h 2218"/>
                <a:gd name="T84" fmla="*/ 42 w 1122"/>
                <a:gd name="T85" fmla="*/ 214 h 2218"/>
                <a:gd name="T86" fmla="*/ 36 w 1122"/>
                <a:gd name="T87" fmla="*/ 197 h 2218"/>
                <a:gd name="T88" fmla="*/ 34 w 1122"/>
                <a:gd name="T89" fmla="*/ 180 h 2218"/>
                <a:gd name="T90" fmla="*/ 37 w 1122"/>
                <a:gd name="T91" fmla="*/ 164 h 2218"/>
                <a:gd name="T92" fmla="*/ 43 w 1122"/>
                <a:gd name="T93" fmla="*/ 149 h 2218"/>
                <a:gd name="T94" fmla="*/ 53 w 1122"/>
                <a:gd name="T95" fmla="*/ 136 h 2218"/>
                <a:gd name="T96" fmla="*/ 68 w 1122"/>
                <a:gd name="T97" fmla="*/ 126 h 2218"/>
                <a:gd name="T98" fmla="*/ 83 w 1122"/>
                <a:gd name="T99" fmla="*/ 120 h 2218"/>
                <a:gd name="T100" fmla="*/ 582 w 1122"/>
                <a:gd name="T101" fmla="*/ 1 h 2218"/>
                <a:gd name="T102" fmla="*/ 598 w 1122"/>
                <a:gd name="T103" fmla="*/ 0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2" h="2218">
                  <a:moveTo>
                    <a:pt x="598" y="0"/>
                  </a:moveTo>
                  <a:lnTo>
                    <a:pt x="614" y="2"/>
                  </a:lnTo>
                  <a:lnTo>
                    <a:pt x="631" y="9"/>
                  </a:lnTo>
                  <a:lnTo>
                    <a:pt x="643" y="19"/>
                  </a:lnTo>
                  <a:lnTo>
                    <a:pt x="653" y="32"/>
                  </a:lnTo>
                  <a:lnTo>
                    <a:pt x="659" y="49"/>
                  </a:lnTo>
                  <a:lnTo>
                    <a:pt x="1120" y="1983"/>
                  </a:lnTo>
                  <a:lnTo>
                    <a:pt x="1122" y="2001"/>
                  </a:lnTo>
                  <a:lnTo>
                    <a:pt x="1119" y="2017"/>
                  </a:lnTo>
                  <a:lnTo>
                    <a:pt x="1112" y="2032"/>
                  </a:lnTo>
                  <a:lnTo>
                    <a:pt x="1102" y="2044"/>
                  </a:lnTo>
                  <a:lnTo>
                    <a:pt x="1089" y="2055"/>
                  </a:lnTo>
                  <a:lnTo>
                    <a:pt x="1073" y="2061"/>
                  </a:lnTo>
                  <a:lnTo>
                    <a:pt x="423" y="2216"/>
                  </a:lnTo>
                  <a:lnTo>
                    <a:pt x="416" y="2217"/>
                  </a:lnTo>
                  <a:lnTo>
                    <a:pt x="409" y="2218"/>
                  </a:lnTo>
                  <a:lnTo>
                    <a:pt x="391" y="2216"/>
                  </a:lnTo>
                  <a:lnTo>
                    <a:pt x="375" y="2208"/>
                  </a:lnTo>
                  <a:lnTo>
                    <a:pt x="362" y="2197"/>
                  </a:lnTo>
                  <a:lnTo>
                    <a:pt x="353" y="2184"/>
                  </a:lnTo>
                  <a:lnTo>
                    <a:pt x="347" y="2169"/>
                  </a:lnTo>
                  <a:lnTo>
                    <a:pt x="1" y="723"/>
                  </a:lnTo>
                  <a:lnTo>
                    <a:pt x="0" y="705"/>
                  </a:lnTo>
                  <a:lnTo>
                    <a:pt x="4" y="689"/>
                  </a:lnTo>
                  <a:lnTo>
                    <a:pt x="10" y="674"/>
                  </a:lnTo>
                  <a:lnTo>
                    <a:pt x="20" y="662"/>
                  </a:lnTo>
                  <a:lnTo>
                    <a:pt x="33" y="652"/>
                  </a:lnTo>
                  <a:lnTo>
                    <a:pt x="49" y="645"/>
                  </a:lnTo>
                  <a:lnTo>
                    <a:pt x="67" y="643"/>
                  </a:lnTo>
                  <a:lnTo>
                    <a:pt x="83" y="646"/>
                  </a:lnTo>
                  <a:lnTo>
                    <a:pt x="98" y="654"/>
                  </a:lnTo>
                  <a:lnTo>
                    <a:pt x="110" y="664"/>
                  </a:lnTo>
                  <a:lnTo>
                    <a:pt x="121" y="677"/>
                  </a:lnTo>
                  <a:lnTo>
                    <a:pt x="127" y="693"/>
                  </a:lnTo>
                  <a:lnTo>
                    <a:pt x="457" y="2076"/>
                  </a:lnTo>
                  <a:lnTo>
                    <a:pt x="981" y="1951"/>
                  </a:lnTo>
                  <a:lnTo>
                    <a:pt x="549" y="140"/>
                  </a:lnTo>
                  <a:lnTo>
                    <a:pt x="112" y="244"/>
                  </a:lnTo>
                  <a:lnTo>
                    <a:pt x="96" y="246"/>
                  </a:lnTo>
                  <a:lnTo>
                    <a:pt x="80" y="243"/>
                  </a:lnTo>
                  <a:lnTo>
                    <a:pt x="65" y="237"/>
                  </a:lnTo>
                  <a:lnTo>
                    <a:pt x="52" y="227"/>
                  </a:lnTo>
                  <a:lnTo>
                    <a:pt x="42" y="214"/>
                  </a:lnTo>
                  <a:lnTo>
                    <a:pt x="36" y="197"/>
                  </a:lnTo>
                  <a:lnTo>
                    <a:pt x="34" y="180"/>
                  </a:lnTo>
                  <a:lnTo>
                    <a:pt x="37" y="164"/>
                  </a:lnTo>
                  <a:lnTo>
                    <a:pt x="43" y="149"/>
                  </a:lnTo>
                  <a:lnTo>
                    <a:pt x="53" y="136"/>
                  </a:lnTo>
                  <a:lnTo>
                    <a:pt x="68" y="126"/>
                  </a:lnTo>
                  <a:lnTo>
                    <a:pt x="83" y="120"/>
                  </a:lnTo>
                  <a:lnTo>
                    <a:pt x="582" y="1"/>
                  </a:lnTo>
                  <a:lnTo>
                    <a:pt x="598"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46" name="Freeform 9"/>
            <p:cNvSpPr/>
            <p:nvPr/>
          </p:nvSpPr>
          <p:spPr bwMode="auto">
            <a:xfrm>
              <a:off x="13460413" y="-1182688"/>
              <a:ext cx="68263" cy="68263"/>
            </a:xfrm>
            <a:custGeom>
              <a:avLst/>
              <a:gdLst>
                <a:gd name="T0" fmla="*/ 218 w 435"/>
                <a:gd name="T1" fmla="*/ 0 h 433"/>
                <a:gd name="T2" fmla="*/ 253 w 435"/>
                <a:gd name="T3" fmla="*/ 2 h 433"/>
                <a:gd name="T4" fmla="*/ 286 w 435"/>
                <a:gd name="T5" fmla="*/ 10 h 433"/>
                <a:gd name="T6" fmla="*/ 317 w 435"/>
                <a:gd name="T7" fmla="*/ 23 h 433"/>
                <a:gd name="T8" fmla="*/ 345 w 435"/>
                <a:gd name="T9" fmla="*/ 41 h 433"/>
                <a:gd name="T10" fmla="*/ 371 w 435"/>
                <a:gd name="T11" fmla="*/ 63 h 433"/>
                <a:gd name="T12" fmla="*/ 392 w 435"/>
                <a:gd name="T13" fmla="*/ 88 h 433"/>
                <a:gd name="T14" fmla="*/ 410 w 435"/>
                <a:gd name="T15" fmla="*/ 117 h 433"/>
                <a:gd name="T16" fmla="*/ 424 w 435"/>
                <a:gd name="T17" fmla="*/ 147 h 433"/>
                <a:gd name="T18" fmla="*/ 432 w 435"/>
                <a:gd name="T19" fmla="*/ 181 h 433"/>
                <a:gd name="T20" fmla="*/ 435 w 435"/>
                <a:gd name="T21" fmla="*/ 217 h 433"/>
                <a:gd name="T22" fmla="*/ 432 w 435"/>
                <a:gd name="T23" fmla="*/ 251 h 433"/>
                <a:gd name="T24" fmla="*/ 424 w 435"/>
                <a:gd name="T25" fmla="*/ 285 h 433"/>
                <a:gd name="T26" fmla="*/ 410 w 435"/>
                <a:gd name="T27" fmla="*/ 316 h 433"/>
                <a:gd name="T28" fmla="*/ 392 w 435"/>
                <a:gd name="T29" fmla="*/ 345 h 433"/>
                <a:gd name="T30" fmla="*/ 371 w 435"/>
                <a:gd name="T31" fmla="*/ 370 h 433"/>
                <a:gd name="T32" fmla="*/ 345 w 435"/>
                <a:gd name="T33" fmla="*/ 392 h 433"/>
                <a:gd name="T34" fmla="*/ 317 w 435"/>
                <a:gd name="T35" fmla="*/ 409 h 433"/>
                <a:gd name="T36" fmla="*/ 286 w 435"/>
                <a:gd name="T37" fmla="*/ 422 h 433"/>
                <a:gd name="T38" fmla="*/ 253 w 435"/>
                <a:gd name="T39" fmla="*/ 430 h 433"/>
                <a:gd name="T40" fmla="*/ 218 w 435"/>
                <a:gd name="T41" fmla="*/ 433 h 433"/>
                <a:gd name="T42" fmla="*/ 182 w 435"/>
                <a:gd name="T43" fmla="*/ 430 h 433"/>
                <a:gd name="T44" fmla="*/ 149 w 435"/>
                <a:gd name="T45" fmla="*/ 422 h 433"/>
                <a:gd name="T46" fmla="*/ 118 w 435"/>
                <a:gd name="T47" fmla="*/ 409 h 433"/>
                <a:gd name="T48" fmla="*/ 90 w 435"/>
                <a:gd name="T49" fmla="*/ 392 h 433"/>
                <a:gd name="T50" fmla="*/ 64 w 435"/>
                <a:gd name="T51" fmla="*/ 370 h 433"/>
                <a:gd name="T52" fmla="*/ 43 w 435"/>
                <a:gd name="T53" fmla="*/ 345 h 433"/>
                <a:gd name="T54" fmla="*/ 25 w 435"/>
                <a:gd name="T55" fmla="*/ 316 h 433"/>
                <a:gd name="T56" fmla="*/ 11 w 435"/>
                <a:gd name="T57" fmla="*/ 285 h 433"/>
                <a:gd name="T58" fmla="*/ 3 w 435"/>
                <a:gd name="T59" fmla="*/ 251 h 433"/>
                <a:gd name="T60" fmla="*/ 0 w 435"/>
                <a:gd name="T61" fmla="*/ 217 h 433"/>
                <a:gd name="T62" fmla="*/ 3 w 435"/>
                <a:gd name="T63" fmla="*/ 181 h 433"/>
                <a:gd name="T64" fmla="*/ 11 w 435"/>
                <a:gd name="T65" fmla="*/ 147 h 433"/>
                <a:gd name="T66" fmla="*/ 25 w 435"/>
                <a:gd name="T67" fmla="*/ 117 h 433"/>
                <a:gd name="T68" fmla="*/ 43 w 435"/>
                <a:gd name="T69" fmla="*/ 88 h 433"/>
                <a:gd name="T70" fmla="*/ 64 w 435"/>
                <a:gd name="T71" fmla="*/ 63 h 433"/>
                <a:gd name="T72" fmla="*/ 90 w 435"/>
                <a:gd name="T73" fmla="*/ 41 h 433"/>
                <a:gd name="T74" fmla="*/ 118 w 435"/>
                <a:gd name="T75" fmla="*/ 23 h 433"/>
                <a:gd name="T76" fmla="*/ 149 w 435"/>
                <a:gd name="T77" fmla="*/ 10 h 433"/>
                <a:gd name="T78" fmla="*/ 182 w 435"/>
                <a:gd name="T79" fmla="*/ 2 h 433"/>
                <a:gd name="T80" fmla="*/ 218 w 435"/>
                <a:gd name="T8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5" h="433">
                  <a:moveTo>
                    <a:pt x="218" y="0"/>
                  </a:moveTo>
                  <a:lnTo>
                    <a:pt x="253" y="2"/>
                  </a:lnTo>
                  <a:lnTo>
                    <a:pt x="286" y="10"/>
                  </a:lnTo>
                  <a:lnTo>
                    <a:pt x="317" y="23"/>
                  </a:lnTo>
                  <a:lnTo>
                    <a:pt x="345" y="41"/>
                  </a:lnTo>
                  <a:lnTo>
                    <a:pt x="371" y="63"/>
                  </a:lnTo>
                  <a:lnTo>
                    <a:pt x="392" y="88"/>
                  </a:lnTo>
                  <a:lnTo>
                    <a:pt x="410" y="117"/>
                  </a:lnTo>
                  <a:lnTo>
                    <a:pt x="424" y="147"/>
                  </a:lnTo>
                  <a:lnTo>
                    <a:pt x="432" y="181"/>
                  </a:lnTo>
                  <a:lnTo>
                    <a:pt x="435" y="217"/>
                  </a:lnTo>
                  <a:lnTo>
                    <a:pt x="432" y="251"/>
                  </a:lnTo>
                  <a:lnTo>
                    <a:pt x="424" y="285"/>
                  </a:lnTo>
                  <a:lnTo>
                    <a:pt x="410" y="316"/>
                  </a:lnTo>
                  <a:lnTo>
                    <a:pt x="392" y="345"/>
                  </a:lnTo>
                  <a:lnTo>
                    <a:pt x="371" y="370"/>
                  </a:lnTo>
                  <a:lnTo>
                    <a:pt x="345" y="392"/>
                  </a:lnTo>
                  <a:lnTo>
                    <a:pt x="317" y="409"/>
                  </a:lnTo>
                  <a:lnTo>
                    <a:pt x="286" y="422"/>
                  </a:lnTo>
                  <a:lnTo>
                    <a:pt x="253" y="430"/>
                  </a:lnTo>
                  <a:lnTo>
                    <a:pt x="218" y="433"/>
                  </a:lnTo>
                  <a:lnTo>
                    <a:pt x="182" y="430"/>
                  </a:lnTo>
                  <a:lnTo>
                    <a:pt x="149" y="422"/>
                  </a:lnTo>
                  <a:lnTo>
                    <a:pt x="118" y="409"/>
                  </a:lnTo>
                  <a:lnTo>
                    <a:pt x="90" y="392"/>
                  </a:lnTo>
                  <a:lnTo>
                    <a:pt x="64" y="370"/>
                  </a:lnTo>
                  <a:lnTo>
                    <a:pt x="43" y="345"/>
                  </a:lnTo>
                  <a:lnTo>
                    <a:pt x="25" y="316"/>
                  </a:lnTo>
                  <a:lnTo>
                    <a:pt x="11" y="285"/>
                  </a:lnTo>
                  <a:lnTo>
                    <a:pt x="3" y="251"/>
                  </a:lnTo>
                  <a:lnTo>
                    <a:pt x="0" y="217"/>
                  </a:lnTo>
                  <a:lnTo>
                    <a:pt x="3" y="181"/>
                  </a:lnTo>
                  <a:lnTo>
                    <a:pt x="11" y="147"/>
                  </a:lnTo>
                  <a:lnTo>
                    <a:pt x="25" y="117"/>
                  </a:lnTo>
                  <a:lnTo>
                    <a:pt x="43" y="88"/>
                  </a:lnTo>
                  <a:lnTo>
                    <a:pt x="64" y="63"/>
                  </a:lnTo>
                  <a:lnTo>
                    <a:pt x="90" y="41"/>
                  </a:lnTo>
                  <a:lnTo>
                    <a:pt x="118" y="23"/>
                  </a:lnTo>
                  <a:lnTo>
                    <a:pt x="149" y="10"/>
                  </a:lnTo>
                  <a:lnTo>
                    <a:pt x="182" y="2"/>
                  </a:lnTo>
                  <a:lnTo>
                    <a:pt x="218"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47" name="Freeform 10"/>
            <p:cNvSpPr/>
            <p:nvPr/>
          </p:nvSpPr>
          <p:spPr bwMode="auto">
            <a:xfrm>
              <a:off x="13454063" y="-963613"/>
              <a:ext cx="80963" cy="30163"/>
            </a:xfrm>
            <a:custGeom>
              <a:avLst/>
              <a:gdLst>
                <a:gd name="T0" fmla="*/ 71 w 509"/>
                <a:gd name="T1" fmla="*/ 0 h 192"/>
                <a:gd name="T2" fmla="*/ 438 w 509"/>
                <a:gd name="T3" fmla="*/ 0 h 192"/>
                <a:gd name="T4" fmla="*/ 458 w 509"/>
                <a:gd name="T5" fmla="*/ 3 h 192"/>
                <a:gd name="T6" fmla="*/ 474 w 509"/>
                <a:gd name="T7" fmla="*/ 11 h 192"/>
                <a:gd name="T8" fmla="*/ 488 w 509"/>
                <a:gd name="T9" fmla="*/ 21 h 192"/>
                <a:gd name="T10" fmla="*/ 499 w 509"/>
                <a:gd name="T11" fmla="*/ 35 h 192"/>
                <a:gd name="T12" fmla="*/ 506 w 509"/>
                <a:gd name="T13" fmla="*/ 52 h 192"/>
                <a:gd name="T14" fmla="*/ 509 w 509"/>
                <a:gd name="T15" fmla="*/ 71 h 192"/>
                <a:gd name="T16" fmla="*/ 509 w 509"/>
                <a:gd name="T17" fmla="*/ 121 h 192"/>
                <a:gd name="T18" fmla="*/ 506 w 509"/>
                <a:gd name="T19" fmla="*/ 140 h 192"/>
                <a:gd name="T20" fmla="*/ 499 w 509"/>
                <a:gd name="T21" fmla="*/ 156 h 192"/>
                <a:gd name="T22" fmla="*/ 488 w 509"/>
                <a:gd name="T23" fmla="*/ 170 h 192"/>
                <a:gd name="T24" fmla="*/ 474 w 509"/>
                <a:gd name="T25" fmla="*/ 182 h 192"/>
                <a:gd name="T26" fmla="*/ 458 w 509"/>
                <a:gd name="T27" fmla="*/ 189 h 192"/>
                <a:gd name="T28" fmla="*/ 438 w 509"/>
                <a:gd name="T29" fmla="*/ 192 h 192"/>
                <a:gd name="T30" fmla="*/ 71 w 509"/>
                <a:gd name="T31" fmla="*/ 192 h 192"/>
                <a:gd name="T32" fmla="*/ 52 w 509"/>
                <a:gd name="T33" fmla="*/ 189 h 192"/>
                <a:gd name="T34" fmla="*/ 35 w 509"/>
                <a:gd name="T35" fmla="*/ 182 h 192"/>
                <a:gd name="T36" fmla="*/ 21 w 509"/>
                <a:gd name="T37" fmla="*/ 170 h 192"/>
                <a:gd name="T38" fmla="*/ 10 w 509"/>
                <a:gd name="T39" fmla="*/ 156 h 192"/>
                <a:gd name="T40" fmla="*/ 2 w 509"/>
                <a:gd name="T41" fmla="*/ 140 h 192"/>
                <a:gd name="T42" fmla="*/ 0 w 509"/>
                <a:gd name="T43" fmla="*/ 121 h 192"/>
                <a:gd name="T44" fmla="*/ 0 w 509"/>
                <a:gd name="T45" fmla="*/ 71 h 192"/>
                <a:gd name="T46" fmla="*/ 2 w 509"/>
                <a:gd name="T47" fmla="*/ 52 h 192"/>
                <a:gd name="T48" fmla="*/ 10 w 509"/>
                <a:gd name="T49" fmla="*/ 35 h 192"/>
                <a:gd name="T50" fmla="*/ 21 w 509"/>
                <a:gd name="T51" fmla="*/ 21 h 192"/>
                <a:gd name="T52" fmla="*/ 35 w 509"/>
                <a:gd name="T53" fmla="*/ 11 h 192"/>
                <a:gd name="T54" fmla="*/ 52 w 509"/>
                <a:gd name="T55" fmla="*/ 3 h 192"/>
                <a:gd name="T56" fmla="*/ 71 w 509"/>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9" h="192">
                  <a:moveTo>
                    <a:pt x="71" y="0"/>
                  </a:moveTo>
                  <a:lnTo>
                    <a:pt x="438" y="0"/>
                  </a:lnTo>
                  <a:lnTo>
                    <a:pt x="458" y="3"/>
                  </a:lnTo>
                  <a:lnTo>
                    <a:pt x="474" y="11"/>
                  </a:lnTo>
                  <a:lnTo>
                    <a:pt x="488" y="21"/>
                  </a:lnTo>
                  <a:lnTo>
                    <a:pt x="499" y="35"/>
                  </a:lnTo>
                  <a:lnTo>
                    <a:pt x="506" y="52"/>
                  </a:lnTo>
                  <a:lnTo>
                    <a:pt x="509" y="71"/>
                  </a:lnTo>
                  <a:lnTo>
                    <a:pt x="509" y="121"/>
                  </a:lnTo>
                  <a:lnTo>
                    <a:pt x="506" y="140"/>
                  </a:lnTo>
                  <a:lnTo>
                    <a:pt x="499" y="156"/>
                  </a:lnTo>
                  <a:lnTo>
                    <a:pt x="488" y="170"/>
                  </a:lnTo>
                  <a:lnTo>
                    <a:pt x="474" y="182"/>
                  </a:lnTo>
                  <a:lnTo>
                    <a:pt x="458" y="189"/>
                  </a:lnTo>
                  <a:lnTo>
                    <a:pt x="438" y="192"/>
                  </a:lnTo>
                  <a:lnTo>
                    <a:pt x="71" y="192"/>
                  </a:lnTo>
                  <a:lnTo>
                    <a:pt x="52" y="189"/>
                  </a:lnTo>
                  <a:lnTo>
                    <a:pt x="35" y="182"/>
                  </a:lnTo>
                  <a:lnTo>
                    <a:pt x="21" y="170"/>
                  </a:lnTo>
                  <a:lnTo>
                    <a:pt x="10" y="156"/>
                  </a:lnTo>
                  <a:lnTo>
                    <a:pt x="2" y="140"/>
                  </a:lnTo>
                  <a:lnTo>
                    <a:pt x="0" y="121"/>
                  </a:lnTo>
                  <a:lnTo>
                    <a:pt x="0" y="71"/>
                  </a:lnTo>
                  <a:lnTo>
                    <a:pt x="2" y="52"/>
                  </a:lnTo>
                  <a:lnTo>
                    <a:pt x="10" y="35"/>
                  </a:lnTo>
                  <a:lnTo>
                    <a:pt x="21" y="21"/>
                  </a:lnTo>
                  <a:lnTo>
                    <a:pt x="35" y="11"/>
                  </a:lnTo>
                  <a:lnTo>
                    <a:pt x="52" y="3"/>
                  </a:lnTo>
                  <a:lnTo>
                    <a:pt x="71"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48" name="Freeform 11"/>
            <p:cNvSpPr/>
            <p:nvPr/>
          </p:nvSpPr>
          <p:spPr bwMode="auto">
            <a:xfrm>
              <a:off x="13641388" y="-1274763"/>
              <a:ext cx="68263" cy="68263"/>
            </a:xfrm>
            <a:custGeom>
              <a:avLst/>
              <a:gdLst>
                <a:gd name="T0" fmla="*/ 216 w 433"/>
                <a:gd name="T1" fmla="*/ 0 h 434"/>
                <a:gd name="T2" fmla="*/ 251 w 433"/>
                <a:gd name="T3" fmla="*/ 3 h 434"/>
                <a:gd name="T4" fmla="*/ 285 w 433"/>
                <a:gd name="T5" fmla="*/ 12 h 434"/>
                <a:gd name="T6" fmla="*/ 316 w 433"/>
                <a:gd name="T7" fmla="*/ 25 h 434"/>
                <a:gd name="T8" fmla="*/ 345 w 433"/>
                <a:gd name="T9" fmla="*/ 42 h 434"/>
                <a:gd name="T10" fmla="*/ 369 w 433"/>
                <a:gd name="T11" fmla="*/ 63 h 434"/>
                <a:gd name="T12" fmla="*/ 392 w 433"/>
                <a:gd name="T13" fmla="*/ 89 h 434"/>
                <a:gd name="T14" fmla="*/ 409 w 433"/>
                <a:gd name="T15" fmla="*/ 117 h 434"/>
                <a:gd name="T16" fmla="*/ 422 w 433"/>
                <a:gd name="T17" fmla="*/ 148 h 434"/>
                <a:gd name="T18" fmla="*/ 430 w 433"/>
                <a:gd name="T19" fmla="*/ 182 h 434"/>
                <a:gd name="T20" fmla="*/ 433 w 433"/>
                <a:gd name="T21" fmla="*/ 217 h 434"/>
                <a:gd name="T22" fmla="*/ 430 w 433"/>
                <a:gd name="T23" fmla="*/ 252 h 434"/>
                <a:gd name="T24" fmla="*/ 422 w 433"/>
                <a:gd name="T25" fmla="*/ 285 h 434"/>
                <a:gd name="T26" fmla="*/ 409 w 433"/>
                <a:gd name="T27" fmla="*/ 317 h 434"/>
                <a:gd name="T28" fmla="*/ 392 w 433"/>
                <a:gd name="T29" fmla="*/ 346 h 434"/>
                <a:gd name="T30" fmla="*/ 369 w 433"/>
                <a:gd name="T31" fmla="*/ 370 h 434"/>
                <a:gd name="T32" fmla="*/ 345 w 433"/>
                <a:gd name="T33" fmla="*/ 392 h 434"/>
                <a:gd name="T34" fmla="*/ 316 w 433"/>
                <a:gd name="T35" fmla="*/ 410 h 434"/>
                <a:gd name="T36" fmla="*/ 285 w 433"/>
                <a:gd name="T37" fmla="*/ 423 h 434"/>
                <a:gd name="T38" fmla="*/ 251 w 433"/>
                <a:gd name="T39" fmla="*/ 431 h 434"/>
                <a:gd name="T40" fmla="*/ 216 w 433"/>
                <a:gd name="T41" fmla="*/ 434 h 434"/>
                <a:gd name="T42" fmla="*/ 181 w 433"/>
                <a:gd name="T43" fmla="*/ 431 h 434"/>
                <a:gd name="T44" fmla="*/ 147 w 433"/>
                <a:gd name="T45" fmla="*/ 423 h 434"/>
                <a:gd name="T46" fmla="*/ 117 w 433"/>
                <a:gd name="T47" fmla="*/ 410 h 434"/>
                <a:gd name="T48" fmla="*/ 88 w 433"/>
                <a:gd name="T49" fmla="*/ 392 h 434"/>
                <a:gd name="T50" fmla="*/ 63 w 433"/>
                <a:gd name="T51" fmla="*/ 370 h 434"/>
                <a:gd name="T52" fmla="*/ 41 w 433"/>
                <a:gd name="T53" fmla="*/ 346 h 434"/>
                <a:gd name="T54" fmla="*/ 24 w 433"/>
                <a:gd name="T55" fmla="*/ 317 h 434"/>
                <a:gd name="T56" fmla="*/ 11 w 433"/>
                <a:gd name="T57" fmla="*/ 285 h 434"/>
                <a:gd name="T58" fmla="*/ 3 w 433"/>
                <a:gd name="T59" fmla="*/ 252 h 434"/>
                <a:gd name="T60" fmla="*/ 0 w 433"/>
                <a:gd name="T61" fmla="*/ 217 h 434"/>
                <a:gd name="T62" fmla="*/ 3 w 433"/>
                <a:gd name="T63" fmla="*/ 182 h 434"/>
                <a:gd name="T64" fmla="*/ 11 w 433"/>
                <a:gd name="T65" fmla="*/ 148 h 434"/>
                <a:gd name="T66" fmla="*/ 24 w 433"/>
                <a:gd name="T67" fmla="*/ 117 h 434"/>
                <a:gd name="T68" fmla="*/ 41 w 433"/>
                <a:gd name="T69" fmla="*/ 89 h 434"/>
                <a:gd name="T70" fmla="*/ 63 w 433"/>
                <a:gd name="T71" fmla="*/ 63 h 434"/>
                <a:gd name="T72" fmla="*/ 88 w 433"/>
                <a:gd name="T73" fmla="*/ 42 h 434"/>
                <a:gd name="T74" fmla="*/ 117 w 433"/>
                <a:gd name="T75" fmla="*/ 25 h 434"/>
                <a:gd name="T76" fmla="*/ 147 w 433"/>
                <a:gd name="T77" fmla="*/ 12 h 434"/>
                <a:gd name="T78" fmla="*/ 181 w 433"/>
                <a:gd name="T79" fmla="*/ 3 h 434"/>
                <a:gd name="T80" fmla="*/ 216 w 433"/>
                <a:gd name="T8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3" h="434">
                  <a:moveTo>
                    <a:pt x="216" y="0"/>
                  </a:moveTo>
                  <a:lnTo>
                    <a:pt x="251" y="3"/>
                  </a:lnTo>
                  <a:lnTo>
                    <a:pt x="285" y="12"/>
                  </a:lnTo>
                  <a:lnTo>
                    <a:pt x="316" y="25"/>
                  </a:lnTo>
                  <a:lnTo>
                    <a:pt x="345" y="42"/>
                  </a:lnTo>
                  <a:lnTo>
                    <a:pt x="369" y="63"/>
                  </a:lnTo>
                  <a:lnTo>
                    <a:pt x="392" y="89"/>
                  </a:lnTo>
                  <a:lnTo>
                    <a:pt x="409" y="117"/>
                  </a:lnTo>
                  <a:lnTo>
                    <a:pt x="422" y="148"/>
                  </a:lnTo>
                  <a:lnTo>
                    <a:pt x="430" y="182"/>
                  </a:lnTo>
                  <a:lnTo>
                    <a:pt x="433" y="217"/>
                  </a:lnTo>
                  <a:lnTo>
                    <a:pt x="430" y="252"/>
                  </a:lnTo>
                  <a:lnTo>
                    <a:pt x="422" y="285"/>
                  </a:lnTo>
                  <a:lnTo>
                    <a:pt x="409" y="317"/>
                  </a:lnTo>
                  <a:lnTo>
                    <a:pt x="392" y="346"/>
                  </a:lnTo>
                  <a:lnTo>
                    <a:pt x="369" y="370"/>
                  </a:lnTo>
                  <a:lnTo>
                    <a:pt x="345" y="392"/>
                  </a:lnTo>
                  <a:lnTo>
                    <a:pt x="316" y="410"/>
                  </a:lnTo>
                  <a:lnTo>
                    <a:pt x="285" y="423"/>
                  </a:lnTo>
                  <a:lnTo>
                    <a:pt x="251" y="431"/>
                  </a:lnTo>
                  <a:lnTo>
                    <a:pt x="216" y="434"/>
                  </a:lnTo>
                  <a:lnTo>
                    <a:pt x="181" y="431"/>
                  </a:lnTo>
                  <a:lnTo>
                    <a:pt x="147" y="423"/>
                  </a:lnTo>
                  <a:lnTo>
                    <a:pt x="117" y="410"/>
                  </a:lnTo>
                  <a:lnTo>
                    <a:pt x="88" y="392"/>
                  </a:lnTo>
                  <a:lnTo>
                    <a:pt x="63" y="370"/>
                  </a:lnTo>
                  <a:lnTo>
                    <a:pt x="41" y="346"/>
                  </a:lnTo>
                  <a:lnTo>
                    <a:pt x="24" y="317"/>
                  </a:lnTo>
                  <a:lnTo>
                    <a:pt x="11" y="285"/>
                  </a:lnTo>
                  <a:lnTo>
                    <a:pt x="3" y="252"/>
                  </a:lnTo>
                  <a:lnTo>
                    <a:pt x="0" y="217"/>
                  </a:lnTo>
                  <a:lnTo>
                    <a:pt x="3" y="182"/>
                  </a:lnTo>
                  <a:lnTo>
                    <a:pt x="11" y="148"/>
                  </a:lnTo>
                  <a:lnTo>
                    <a:pt x="24" y="117"/>
                  </a:lnTo>
                  <a:lnTo>
                    <a:pt x="41" y="89"/>
                  </a:lnTo>
                  <a:lnTo>
                    <a:pt x="63" y="63"/>
                  </a:lnTo>
                  <a:lnTo>
                    <a:pt x="88" y="42"/>
                  </a:lnTo>
                  <a:lnTo>
                    <a:pt x="117" y="25"/>
                  </a:lnTo>
                  <a:lnTo>
                    <a:pt x="147" y="12"/>
                  </a:lnTo>
                  <a:lnTo>
                    <a:pt x="181" y="3"/>
                  </a:lnTo>
                  <a:lnTo>
                    <a:pt x="216"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49" name="Freeform 12"/>
            <p:cNvSpPr/>
            <p:nvPr/>
          </p:nvSpPr>
          <p:spPr bwMode="auto">
            <a:xfrm>
              <a:off x="13635038" y="-963613"/>
              <a:ext cx="80963" cy="30163"/>
            </a:xfrm>
            <a:custGeom>
              <a:avLst/>
              <a:gdLst>
                <a:gd name="T0" fmla="*/ 70 w 508"/>
                <a:gd name="T1" fmla="*/ 0 h 192"/>
                <a:gd name="T2" fmla="*/ 438 w 508"/>
                <a:gd name="T3" fmla="*/ 0 h 192"/>
                <a:gd name="T4" fmla="*/ 457 w 508"/>
                <a:gd name="T5" fmla="*/ 3 h 192"/>
                <a:gd name="T6" fmla="*/ 473 w 508"/>
                <a:gd name="T7" fmla="*/ 11 h 192"/>
                <a:gd name="T8" fmla="*/ 488 w 508"/>
                <a:gd name="T9" fmla="*/ 21 h 192"/>
                <a:gd name="T10" fmla="*/ 499 w 508"/>
                <a:gd name="T11" fmla="*/ 35 h 192"/>
                <a:gd name="T12" fmla="*/ 506 w 508"/>
                <a:gd name="T13" fmla="*/ 52 h 192"/>
                <a:gd name="T14" fmla="*/ 508 w 508"/>
                <a:gd name="T15" fmla="*/ 71 h 192"/>
                <a:gd name="T16" fmla="*/ 508 w 508"/>
                <a:gd name="T17" fmla="*/ 121 h 192"/>
                <a:gd name="T18" fmla="*/ 506 w 508"/>
                <a:gd name="T19" fmla="*/ 140 h 192"/>
                <a:gd name="T20" fmla="*/ 499 w 508"/>
                <a:gd name="T21" fmla="*/ 156 h 192"/>
                <a:gd name="T22" fmla="*/ 488 w 508"/>
                <a:gd name="T23" fmla="*/ 170 h 192"/>
                <a:gd name="T24" fmla="*/ 473 w 508"/>
                <a:gd name="T25" fmla="*/ 182 h 192"/>
                <a:gd name="T26" fmla="*/ 457 w 508"/>
                <a:gd name="T27" fmla="*/ 189 h 192"/>
                <a:gd name="T28" fmla="*/ 438 w 508"/>
                <a:gd name="T29" fmla="*/ 192 h 192"/>
                <a:gd name="T30" fmla="*/ 70 w 508"/>
                <a:gd name="T31" fmla="*/ 192 h 192"/>
                <a:gd name="T32" fmla="*/ 52 w 508"/>
                <a:gd name="T33" fmla="*/ 189 h 192"/>
                <a:gd name="T34" fmla="*/ 34 w 508"/>
                <a:gd name="T35" fmla="*/ 182 h 192"/>
                <a:gd name="T36" fmla="*/ 20 w 508"/>
                <a:gd name="T37" fmla="*/ 170 h 192"/>
                <a:gd name="T38" fmla="*/ 9 w 508"/>
                <a:gd name="T39" fmla="*/ 156 h 192"/>
                <a:gd name="T40" fmla="*/ 2 w 508"/>
                <a:gd name="T41" fmla="*/ 140 h 192"/>
                <a:gd name="T42" fmla="*/ 0 w 508"/>
                <a:gd name="T43" fmla="*/ 121 h 192"/>
                <a:gd name="T44" fmla="*/ 0 w 508"/>
                <a:gd name="T45" fmla="*/ 71 h 192"/>
                <a:gd name="T46" fmla="*/ 2 w 508"/>
                <a:gd name="T47" fmla="*/ 52 h 192"/>
                <a:gd name="T48" fmla="*/ 9 w 508"/>
                <a:gd name="T49" fmla="*/ 35 h 192"/>
                <a:gd name="T50" fmla="*/ 20 w 508"/>
                <a:gd name="T51" fmla="*/ 21 h 192"/>
                <a:gd name="T52" fmla="*/ 34 w 508"/>
                <a:gd name="T53" fmla="*/ 11 h 192"/>
                <a:gd name="T54" fmla="*/ 52 w 508"/>
                <a:gd name="T55" fmla="*/ 3 h 192"/>
                <a:gd name="T56" fmla="*/ 70 w 508"/>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192">
                  <a:moveTo>
                    <a:pt x="70" y="0"/>
                  </a:moveTo>
                  <a:lnTo>
                    <a:pt x="438" y="0"/>
                  </a:lnTo>
                  <a:lnTo>
                    <a:pt x="457" y="3"/>
                  </a:lnTo>
                  <a:lnTo>
                    <a:pt x="473" y="11"/>
                  </a:lnTo>
                  <a:lnTo>
                    <a:pt x="488" y="21"/>
                  </a:lnTo>
                  <a:lnTo>
                    <a:pt x="499" y="35"/>
                  </a:lnTo>
                  <a:lnTo>
                    <a:pt x="506" y="52"/>
                  </a:lnTo>
                  <a:lnTo>
                    <a:pt x="508" y="71"/>
                  </a:lnTo>
                  <a:lnTo>
                    <a:pt x="508" y="121"/>
                  </a:lnTo>
                  <a:lnTo>
                    <a:pt x="506" y="140"/>
                  </a:lnTo>
                  <a:lnTo>
                    <a:pt x="499" y="156"/>
                  </a:lnTo>
                  <a:lnTo>
                    <a:pt x="488" y="170"/>
                  </a:lnTo>
                  <a:lnTo>
                    <a:pt x="473" y="182"/>
                  </a:lnTo>
                  <a:lnTo>
                    <a:pt x="457" y="189"/>
                  </a:lnTo>
                  <a:lnTo>
                    <a:pt x="438" y="192"/>
                  </a:lnTo>
                  <a:lnTo>
                    <a:pt x="70" y="192"/>
                  </a:lnTo>
                  <a:lnTo>
                    <a:pt x="52" y="189"/>
                  </a:lnTo>
                  <a:lnTo>
                    <a:pt x="34" y="182"/>
                  </a:lnTo>
                  <a:lnTo>
                    <a:pt x="20" y="170"/>
                  </a:lnTo>
                  <a:lnTo>
                    <a:pt x="9" y="156"/>
                  </a:lnTo>
                  <a:lnTo>
                    <a:pt x="2" y="140"/>
                  </a:lnTo>
                  <a:lnTo>
                    <a:pt x="0" y="121"/>
                  </a:lnTo>
                  <a:lnTo>
                    <a:pt x="0" y="71"/>
                  </a:lnTo>
                  <a:lnTo>
                    <a:pt x="2" y="52"/>
                  </a:lnTo>
                  <a:lnTo>
                    <a:pt x="9" y="35"/>
                  </a:lnTo>
                  <a:lnTo>
                    <a:pt x="20" y="21"/>
                  </a:lnTo>
                  <a:lnTo>
                    <a:pt x="34" y="11"/>
                  </a:lnTo>
                  <a:lnTo>
                    <a:pt x="52" y="3"/>
                  </a:lnTo>
                  <a:lnTo>
                    <a:pt x="70"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50" name="Freeform 13"/>
            <p:cNvSpPr/>
            <p:nvPr/>
          </p:nvSpPr>
          <p:spPr bwMode="auto">
            <a:xfrm>
              <a:off x="13796963" y="-1182688"/>
              <a:ext cx="44450" cy="44450"/>
            </a:xfrm>
            <a:custGeom>
              <a:avLst/>
              <a:gdLst>
                <a:gd name="T0" fmla="*/ 140 w 282"/>
                <a:gd name="T1" fmla="*/ 0 h 281"/>
                <a:gd name="T2" fmla="*/ 169 w 282"/>
                <a:gd name="T3" fmla="*/ 2 h 281"/>
                <a:gd name="T4" fmla="*/ 195 w 282"/>
                <a:gd name="T5" fmla="*/ 10 h 281"/>
                <a:gd name="T6" fmla="*/ 220 w 282"/>
                <a:gd name="T7" fmla="*/ 23 h 281"/>
                <a:gd name="T8" fmla="*/ 240 w 282"/>
                <a:gd name="T9" fmla="*/ 40 h 281"/>
                <a:gd name="T10" fmla="*/ 258 w 282"/>
                <a:gd name="T11" fmla="*/ 62 h 281"/>
                <a:gd name="T12" fmla="*/ 271 w 282"/>
                <a:gd name="T13" fmla="*/ 85 h 281"/>
                <a:gd name="T14" fmla="*/ 279 w 282"/>
                <a:gd name="T15" fmla="*/ 112 h 281"/>
                <a:gd name="T16" fmla="*/ 282 w 282"/>
                <a:gd name="T17" fmla="*/ 140 h 281"/>
                <a:gd name="T18" fmla="*/ 279 w 282"/>
                <a:gd name="T19" fmla="*/ 169 h 281"/>
                <a:gd name="T20" fmla="*/ 271 w 282"/>
                <a:gd name="T21" fmla="*/ 195 h 281"/>
                <a:gd name="T22" fmla="*/ 258 w 282"/>
                <a:gd name="T23" fmla="*/ 219 h 281"/>
                <a:gd name="T24" fmla="*/ 240 w 282"/>
                <a:gd name="T25" fmla="*/ 240 h 281"/>
                <a:gd name="T26" fmla="*/ 220 w 282"/>
                <a:gd name="T27" fmla="*/ 257 h 281"/>
                <a:gd name="T28" fmla="*/ 195 w 282"/>
                <a:gd name="T29" fmla="*/ 271 h 281"/>
                <a:gd name="T30" fmla="*/ 169 w 282"/>
                <a:gd name="T31" fmla="*/ 279 h 281"/>
                <a:gd name="T32" fmla="*/ 140 w 282"/>
                <a:gd name="T33" fmla="*/ 281 h 281"/>
                <a:gd name="T34" fmla="*/ 112 w 282"/>
                <a:gd name="T35" fmla="*/ 279 h 281"/>
                <a:gd name="T36" fmla="*/ 86 w 282"/>
                <a:gd name="T37" fmla="*/ 271 h 281"/>
                <a:gd name="T38" fmla="*/ 62 w 282"/>
                <a:gd name="T39" fmla="*/ 257 h 281"/>
                <a:gd name="T40" fmla="*/ 41 w 282"/>
                <a:gd name="T41" fmla="*/ 240 h 281"/>
                <a:gd name="T42" fmla="*/ 24 w 282"/>
                <a:gd name="T43" fmla="*/ 219 h 281"/>
                <a:gd name="T44" fmla="*/ 11 w 282"/>
                <a:gd name="T45" fmla="*/ 195 h 281"/>
                <a:gd name="T46" fmla="*/ 3 w 282"/>
                <a:gd name="T47" fmla="*/ 169 h 281"/>
                <a:gd name="T48" fmla="*/ 0 w 282"/>
                <a:gd name="T49" fmla="*/ 140 h 281"/>
                <a:gd name="T50" fmla="*/ 3 w 282"/>
                <a:gd name="T51" fmla="*/ 112 h 281"/>
                <a:gd name="T52" fmla="*/ 11 w 282"/>
                <a:gd name="T53" fmla="*/ 85 h 281"/>
                <a:gd name="T54" fmla="*/ 24 w 282"/>
                <a:gd name="T55" fmla="*/ 62 h 281"/>
                <a:gd name="T56" fmla="*/ 41 w 282"/>
                <a:gd name="T57" fmla="*/ 40 h 281"/>
                <a:gd name="T58" fmla="*/ 62 w 282"/>
                <a:gd name="T59" fmla="*/ 23 h 281"/>
                <a:gd name="T60" fmla="*/ 86 w 282"/>
                <a:gd name="T61" fmla="*/ 10 h 281"/>
                <a:gd name="T62" fmla="*/ 112 w 282"/>
                <a:gd name="T63" fmla="*/ 2 h 281"/>
                <a:gd name="T64" fmla="*/ 140 w 282"/>
                <a:gd name="T6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281">
                  <a:moveTo>
                    <a:pt x="140" y="0"/>
                  </a:moveTo>
                  <a:lnTo>
                    <a:pt x="169" y="2"/>
                  </a:lnTo>
                  <a:lnTo>
                    <a:pt x="195" y="10"/>
                  </a:lnTo>
                  <a:lnTo>
                    <a:pt x="220" y="23"/>
                  </a:lnTo>
                  <a:lnTo>
                    <a:pt x="240" y="40"/>
                  </a:lnTo>
                  <a:lnTo>
                    <a:pt x="258" y="62"/>
                  </a:lnTo>
                  <a:lnTo>
                    <a:pt x="271" y="85"/>
                  </a:lnTo>
                  <a:lnTo>
                    <a:pt x="279" y="112"/>
                  </a:lnTo>
                  <a:lnTo>
                    <a:pt x="282" y="140"/>
                  </a:lnTo>
                  <a:lnTo>
                    <a:pt x="279" y="169"/>
                  </a:lnTo>
                  <a:lnTo>
                    <a:pt x="271" y="195"/>
                  </a:lnTo>
                  <a:lnTo>
                    <a:pt x="258" y="219"/>
                  </a:lnTo>
                  <a:lnTo>
                    <a:pt x="240" y="240"/>
                  </a:lnTo>
                  <a:lnTo>
                    <a:pt x="220" y="257"/>
                  </a:lnTo>
                  <a:lnTo>
                    <a:pt x="195" y="271"/>
                  </a:lnTo>
                  <a:lnTo>
                    <a:pt x="169" y="279"/>
                  </a:lnTo>
                  <a:lnTo>
                    <a:pt x="140" y="281"/>
                  </a:lnTo>
                  <a:lnTo>
                    <a:pt x="112" y="279"/>
                  </a:lnTo>
                  <a:lnTo>
                    <a:pt x="86" y="271"/>
                  </a:lnTo>
                  <a:lnTo>
                    <a:pt x="62" y="257"/>
                  </a:lnTo>
                  <a:lnTo>
                    <a:pt x="41" y="240"/>
                  </a:lnTo>
                  <a:lnTo>
                    <a:pt x="24" y="219"/>
                  </a:lnTo>
                  <a:lnTo>
                    <a:pt x="11" y="195"/>
                  </a:lnTo>
                  <a:lnTo>
                    <a:pt x="3" y="169"/>
                  </a:lnTo>
                  <a:lnTo>
                    <a:pt x="0" y="140"/>
                  </a:lnTo>
                  <a:lnTo>
                    <a:pt x="3" y="112"/>
                  </a:lnTo>
                  <a:lnTo>
                    <a:pt x="11" y="85"/>
                  </a:lnTo>
                  <a:lnTo>
                    <a:pt x="24" y="62"/>
                  </a:lnTo>
                  <a:lnTo>
                    <a:pt x="41" y="40"/>
                  </a:lnTo>
                  <a:lnTo>
                    <a:pt x="62" y="23"/>
                  </a:lnTo>
                  <a:lnTo>
                    <a:pt x="86" y="10"/>
                  </a:lnTo>
                  <a:lnTo>
                    <a:pt x="112" y="2"/>
                  </a:lnTo>
                  <a:lnTo>
                    <a:pt x="140"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52" name="Freeform 14"/>
            <p:cNvSpPr/>
            <p:nvPr/>
          </p:nvSpPr>
          <p:spPr bwMode="auto">
            <a:xfrm>
              <a:off x="13839825" y="-968375"/>
              <a:ext cx="61913" cy="39688"/>
            </a:xfrm>
            <a:custGeom>
              <a:avLst/>
              <a:gdLst>
                <a:gd name="T0" fmla="*/ 312 w 392"/>
                <a:gd name="T1" fmla="*/ 0 h 246"/>
                <a:gd name="T2" fmla="*/ 331 w 392"/>
                <a:gd name="T3" fmla="*/ 3 h 246"/>
                <a:gd name="T4" fmla="*/ 347 w 392"/>
                <a:gd name="T5" fmla="*/ 10 h 246"/>
                <a:gd name="T6" fmla="*/ 360 w 392"/>
                <a:gd name="T7" fmla="*/ 21 h 246"/>
                <a:gd name="T8" fmla="*/ 371 w 392"/>
                <a:gd name="T9" fmla="*/ 36 h 246"/>
                <a:gd name="T10" fmla="*/ 379 w 392"/>
                <a:gd name="T11" fmla="*/ 54 h 246"/>
                <a:gd name="T12" fmla="*/ 390 w 392"/>
                <a:gd name="T13" fmla="*/ 103 h 246"/>
                <a:gd name="T14" fmla="*/ 392 w 392"/>
                <a:gd name="T15" fmla="*/ 121 h 246"/>
                <a:gd name="T16" fmla="*/ 389 w 392"/>
                <a:gd name="T17" fmla="*/ 139 h 246"/>
                <a:gd name="T18" fmla="*/ 382 w 392"/>
                <a:gd name="T19" fmla="*/ 156 h 246"/>
                <a:gd name="T20" fmla="*/ 369 w 392"/>
                <a:gd name="T21" fmla="*/ 170 h 246"/>
                <a:gd name="T22" fmla="*/ 355 w 392"/>
                <a:gd name="T23" fmla="*/ 180 h 246"/>
                <a:gd name="T24" fmla="*/ 338 w 392"/>
                <a:gd name="T25" fmla="*/ 187 h 246"/>
                <a:gd name="T26" fmla="*/ 98 w 392"/>
                <a:gd name="T27" fmla="*/ 244 h 246"/>
                <a:gd name="T28" fmla="*/ 78 w 392"/>
                <a:gd name="T29" fmla="*/ 246 h 246"/>
                <a:gd name="T30" fmla="*/ 61 w 392"/>
                <a:gd name="T31" fmla="*/ 243 h 246"/>
                <a:gd name="T32" fmla="*/ 45 w 392"/>
                <a:gd name="T33" fmla="*/ 236 h 246"/>
                <a:gd name="T34" fmla="*/ 30 w 392"/>
                <a:gd name="T35" fmla="*/ 225 h 246"/>
                <a:gd name="T36" fmla="*/ 19 w 392"/>
                <a:gd name="T37" fmla="*/ 210 h 246"/>
                <a:gd name="T38" fmla="*/ 13 w 392"/>
                <a:gd name="T39" fmla="*/ 192 h 246"/>
                <a:gd name="T40" fmla="*/ 1 w 392"/>
                <a:gd name="T41" fmla="*/ 144 h 246"/>
                <a:gd name="T42" fmla="*/ 0 w 392"/>
                <a:gd name="T43" fmla="*/ 125 h 246"/>
                <a:gd name="T44" fmla="*/ 2 w 392"/>
                <a:gd name="T45" fmla="*/ 107 h 246"/>
                <a:gd name="T46" fmla="*/ 10 w 392"/>
                <a:gd name="T47" fmla="*/ 91 h 246"/>
                <a:gd name="T48" fmla="*/ 21 w 392"/>
                <a:gd name="T49" fmla="*/ 76 h 246"/>
                <a:gd name="T50" fmla="*/ 35 w 392"/>
                <a:gd name="T51" fmla="*/ 66 h 246"/>
                <a:gd name="T52" fmla="*/ 53 w 392"/>
                <a:gd name="T53" fmla="*/ 59 h 246"/>
                <a:gd name="T54" fmla="*/ 293 w 392"/>
                <a:gd name="T55" fmla="*/ 2 h 246"/>
                <a:gd name="T56" fmla="*/ 312 w 392"/>
                <a:gd name="T5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246">
                  <a:moveTo>
                    <a:pt x="312" y="0"/>
                  </a:moveTo>
                  <a:lnTo>
                    <a:pt x="331" y="3"/>
                  </a:lnTo>
                  <a:lnTo>
                    <a:pt x="347" y="10"/>
                  </a:lnTo>
                  <a:lnTo>
                    <a:pt x="360" y="21"/>
                  </a:lnTo>
                  <a:lnTo>
                    <a:pt x="371" y="36"/>
                  </a:lnTo>
                  <a:lnTo>
                    <a:pt x="379" y="54"/>
                  </a:lnTo>
                  <a:lnTo>
                    <a:pt x="390" y="103"/>
                  </a:lnTo>
                  <a:lnTo>
                    <a:pt x="392" y="121"/>
                  </a:lnTo>
                  <a:lnTo>
                    <a:pt x="389" y="139"/>
                  </a:lnTo>
                  <a:lnTo>
                    <a:pt x="382" y="156"/>
                  </a:lnTo>
                  <a:lnTo>
                    <a:pt x="369" y="170"/>
                  </a:lnTo>
                  <a:lnTo>
                    <a:pt x="355" y="180"/>
                  </a:lnTo>
                  <a:lnTo>
                    <a:pt x="338" y="187"/>
                  </a:lnTo>
                  <a:lnTo>
                    <a:pt x="98" y="244"/>
                  </a:lnTo>
                  <a:lnTo>
                    <a:pt x="78" y="246"/>
                  </a:lnTo>
                  <a:lnTo>
                    <a:pt x="61" y="243"/>
                  </a:lnTo>
                  <a:lnTo>
                    <a:pt x="45" y="236"/>
                  </a:lnTo>
                  <a:lnTo>
                    <a:pt x="30" y="225"/>
                  </a:lnTo>
                  <a:lnTo>
                    <a:pt x="19" y="210"/>
                  </a:lnTo>
                  <a:lnTo>
                    <a:pt x="13" y="192"/>
                  </a:lnTo>
                  <a:lnTo>
                    <a:pt x="1" y="144"/>
                  </a:lnTo>
                  <a:lnTo>
                    <a:pt x="0" y="125"/>
                  </a:lnTo>
                  <a:lnTo>
                    <a:pt x="2" y="107"/>
                  </a:lnTo>
                  <a:lnTo>
                    <a:pt x="10" y="91"/>
                  </a:lnTo>
                  <a:lnTo>
                    <a:pt x="21" y="76"/>
                  </a:lnTo>
                  <a:lnTo>
                    <a:pt x="35" y="66"/>
                  </a:lnTo>
                  <a:lnTo>
                    <a:pt x="53" y="59"/>
                  </a:lnTo>
                  <a:lnTo>
                    <a:pt x="293" y="2"/>
                  </a:lnTo>
                  <a:lnTo>
                    <a:pt x="312"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53" name="Freeform 15"/>
            <p:cNvSpPr/>
            <p:nvPr/>
          </p:nvSpPr>
          <p:spPr bwMode="auto">
            <a:xfrm>
              <a:off x="13442950" y="-1238250"/>
              <a:ext cx="101600" cy="41275"/>
            </a:xfrm>
            <a:custGeom>
              <a:avLst/>
              <a:gdLst>
                <a:gd name="T0" fmla="*/ 64 w 637"/>
                <a:gd name="T1" fmla="*/ 0 h 256"/>
                <a:gd name="T2" fmla="*/ 82 w 637"/>
                <a:gd name="T3" fmla="*/ 3 h 256"/>
                <a:gd name="T4" fmla="*/ 97 w 637"/>
                <a:gd name="T5" fmla="*/ 10 h 256"/>
                <a:gd name="T6" fmla="*/ 109 w 637"/>
                <a:gd name="T7" fmla="*/ 20 h 256"/>
                <a:gd name="T8" fmla="*/ 119 w 637"/>
                <a:gd name="T9" fmla="*/ 32 h 256"/>
                <a:gd name="T10" fmla="*/ 127 w 637"/>
                <a:gd name="T11" fmla="*/ 47 h 256"/>
                <a:gd name="T12" fmla="*/ 129 w 637"/>
                <a:gd name="T13" fmla="*/ 65 h 256"/>
                <a:gd name="T14" fmla="*/ 129 w 637"/>
                <a:gd name="T15" fmla="*/ 129 h 256"/>
                <a:gd name="T16" fmla="*/ 508 w 637"/>
                <a:gd name="T17" fmla="*/ 129 h 256"/>
                <a:gd name="T18" fmla="*/ 508 w 637"/>
                <a:gd name="T19" fmla="*/ 65 h 256"/>
                <a:gd name="T20" fmla="*/ 511 w 637"/>
                <a:gd name="T21" fmla="*/ 47 h 256"/>
                <a:gd name="T22" fmla="*/ 518 w 637"/>
                <a:gd name="T23" fmla="*/ 32 h 256"/>
                <a:gd name="T24" fmla="*/ 528 w 637"/>
                <a:gd name="T25" fmla="*/ 20 h 256"/>
                <a:gd name="T26" fmla="*/ 541 w 637"/>
                <a:gd name="T27" fmla="*/ 10 h 256"/>
                <a:gd name="T28" fmla="*/ 556 w 637"/>
                <a:gd name="T29" fmla="*/ 3 h 256"/>
                <a:gd name="T30" fmla="*/ 573 w 637"/>
                <a:gd name="T31" fmla="*/ 0 h 256"/>
                <a:gd name="T32" fmla="*/ 590 w 637"/>
                <a:gd name="T33" fmla="*/ 3 h 256"/>
                <a:gd name="T34" fmla="*/ 605 w 637"/>
                <a:gd name="T35" fmla="*/ 10 h 256"/>
                <a:gd name="T36" fmla="*/ 618 w 637"/>
                <a:gd name="T37" fmla="*/ 20 h 256"/>
                <a:gd name="T38" fmla="*/ 629 w 637"/>
                <a:gd name="T39" fmla="*/ 32 h 256"/>
                <a:gd name="T40" fmla="*/ 635 w 637"/>
                <a:gd name="T41" fmla="*/ 47 h 256"/>
                <a:gd name="T42" fmla="*/ 637 w 637"/>
                <a:gd name="T43" fmla="*/ 65 h 256"/>
                <a:gd name="T44" fmla="*/ 637 w 637"/>
                <a:gd name="T45" fmla="*/ 193 h 256"/>
                <a:gd name="T46" fmla="*/ 635 w 637"/>
                <a:gd name="T47" fmla="*/ 209 h 256"/>
                <a:gd name="T48" fmla="*/ 629 w 637"/>
                <a:gd name="T49" fmla="*/ 224 h 256"/>
                <a:gd name="T50" fmla="*/ 618 w 637"/>
                <a:gd name="T51" fmla="*/ 238 h 256"/>
                <a:gd name="T52" fmla="*/ 605 w 637"/>
                <a:gd name="T53" fmla="*/ 248 h 256"/>
                <a:gd name="T54" fmla="*/ 590 w 637"/>
                <a:gd name="T55" fmla="*/ 254 h 256"/>
                <a:gd name="T56" fmla="*/ 573 w 637"/>
                <a:gd name="T57" fmla="*/ 256 h 256"/>
                <a:gd name="T58" fmla="*/ 64 w 637"/>
                <a:gd name="T59" fmla="*/ 256 h 256"/>
                <a:gd name="T60" fmla="*/ 47 w 637"/>
                <a:gd name="T61" fmla="*/ 254 h 256"/>
                <a:gd name="T62" fmla="*/ 32 w 637"/>
                <a:gd name="T63" fmla="*/ 248 h 256"/>
                <a:gd name="T64" fmla="*/ 20 w 637"/>
                <a:gd name="T65" fmla="*/ 238 h 256"/>
                <a:gd name="T66" fmla="*/ 9 w 637"/>
                <a:gd name="T67" fmla="*/ 224 h 256"/>
                <a:gd name="T68" fmla="*/ 2 w 637"/>
                <a:gd name="T69" fmla="*/ 209 h 256"/>
                <a:gd name="T70" fmla="*/ 0 w 637"/>
                <a:gd name="T71" fmla="*/ 193 h 256"/>
                <a:gd name="T72" fmla="*/ 0 w 637"/>
                <a:gd name="T73" fmla="*/ 65 h 256"/>
                <a:gd name="T74" fmla="*/ 2 w 637"/>
                <a:gd name="T75" fmla="*/ 47 h 256"/>
                <a:gd name="T76" fmla="*/ 9 w 637"/>
                <a:gd name="T77" fmla="*/ 32 h 256"/>
                <a:gd name="T78" fmla="*/ 20 w 637"/>
                <a:gd name="T79" fmla="*/ 20 h 256"/>
                <a:gd name="T80" fmla="*/ 32 w 637"/>
                <a:gd name="T81" fmla="*/ 10 h 256"/>
                <a:gd name="T82" fmla="*/ 47 w 637"/>
                <a:gd name="T83" fmla="*/ 3 h 256"/>
                <a:gd name="T84" fmla="*/ 64 w 637"/>
                <a:gd name="T8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7" h="256">
                  <a:moveTo>
                    <a:pt x="64" y="0"/>
                  </a:moveTo>
                  <a:lnTo>
                    <a:pt x="82" y="3"/>
                  </a:lnTo>
                  <a:lnTo>
                    <a:pt x="97" y="10"/>
                  </a:lnTo>
                  <a:lnTo>
                    <a:pt x="109" y="20"/>
                  </a:lnTo>
                  <a:lnTo>
                    <a:pt x="119" y="32"/>
                  </a:lnTo>
                  <a:lnTo>
                    <a:pt x="127" y="47"/>
                  </a:lnTo>
                  <a:lnTo>
                    <a:pt x="129" y="65"/>
                  </a:lnTo>
                  <a:lnTo>
                    <a:pt x="129" y="129"/>
                  </a:lnTo>
                  <a:lnTo>
                    <a:pt x="508" y="129"/>
                  </a:lnTo>
                  <a:lnTo>
                    <a:pt x="508" y="65"/>
                  </a:lnTo>
                  <a:lnTo>
                    <a:pt x="511" y="47"/>
                  </a:lnTo>
                  <a:lnTo>
                    <a:pt x="518" y="32"/>
                  </a:lnTo>
                  <a:lnTo>
                    <a:pt x="528" y="20"/>
                  </a:lnTo>
                  <a:lnTo>
                    <a:pt x="541" y="10"/>
                  </a:lnTo>
                  <a:lnTo>
                    <a:pt x="556" y="3"/>
                  </a:lnTo>
                  <a:lnTo>
                    <a:pt x="573" y="0"/>
                  </a:lnTo>
                  <a:lnTo>
                    <a:pt x="590" y="3"/>
                  </a:lnTo>
                  <a:lnTo>
                    <a:pt x="605" y="10"/>
                  </a:lnTo>
                  <a:lnTo>
                    <a:pt x="618" y="20"/>
                  </a:lnTo>
                  <a:lnTo>
                    <a:pt x="629" y="32"/>
                  </a:lnTo>
                  <a:lnTo>
                    <a:pt x="635" y="47"/>
                  </a:lnTo>
                  <a:lnTo>
                    <a:pt x="637" y="65"/>
                  </a:lnTo>
                  <a:lnTo>
                    <a:pt x="637" y="193"/>
                  </a:lnTo>
                  <a:lnTo>
                    <a:pt x="635" y="209"/>
                  </a:lnTo>
                  <a:lnTo>
                    <a:pt x="629" y="224"/>
                  </a:lnTo>
                  <a:lnTo>
                    <a:pt x="618" y="238"/>
                  </a:lnTo>
                  <a:lnTo>
                    <a:pt x="605" y="248"/>
                  </a:lnTo>
                  <a:lnTo>
                    <a:pt x="590" y="254"/>
                  </a:lnTo>
                  <a:lnTo>
                    <a:pt x="573" y="256"/>
                  </a:lnTo>
                  <a:lnTo>
                    <a:pt x="64" y="256"/>
                  </a:lnTo>
                  <a:lnTo>
                    <a:pt x="47" y="254"/>
                  </a:lnTo>
                  <a:lnTo>
                    <a:pt x="32" y="248"/>
                  </a:lnTo>
                  <a:lnTo>
                    <a:pt x="20" y="238"/>
                  </a:lnTo>
                  <a:lnTo>
                    <a:pt x="9" y="224"/>
                  </a:lnTo>
                  <a:lnTo>
                    <a:pt x="2" y="209"/>
                  </a:lnTo>
                  <a:lnTo>
                    <a:pt x="0" y="193"/>
                  </a:lnTo>
                  <a:lnTo>
                    <a:pt x="0" y="65"/>
                  </a:lnTo>
                  <a:lnTo>
                    <a:pt x="2" y="47"/>
                  </a:lnTo>
                  <a:lnTo>
                    <a:pt x="9" y="32"/>
                  </a:lnTo>
                  <a:lnTo>
                    <a:pt x="20" y="20"/>
                  </a:lnTo>
                  <a:lnTo>
                    <a:pt x="32" y="10"/>
                  </a:lnTo>
                  <a:lnTo>
                    <a:pt x="47" y="3"/>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54" name="Freeform 16"/>
            <p:cNvSpPr/>
            <p:nvPr/>
          </p:nvSpPr>
          <p:spPr bwMode="auto">
            <a:xfrm>
              <a:off x="13625513" y="-1338263"/>
              <a:ext cx="101600" cy="41275"/>
            </a:xfrm>
            <a:custGeom>
              <a:avLst/>
              <a:gdLst>
                <a:gd name="T0" fmla="*/ 64 w 636"/>
                <a:gd name="T1" fmla="*/ 0 h 257"/>
                <a:gd name="T2" fmla="*/ 81 w 636"/>
                <a:gd name="T3" fmla="*/ 2 h 257"/>
                <a:gd name="T4" fmla="*/ 96 w 636"/>
                <a:gd name="T5" fmla="*/ 9 h 257"/>
                <a:gd name="T6" fmla="*/ 109 w 636"/>
                <a:gd name="T7" fmla="*/ 20 h 257"/>
                <a:gd name="T8" fmla="*/ 119 w 636"/>
                <a:gd name="T9" fmla="*/ 32 h 257"/>
                <a:gd name="T10" fmla="*/ 126 w 636"/>
                <a:gd name="T11" fmla="*/ 47 h 257"/>
                <a:gd name="T12" fmla="*/ 128 w 636"/>
                <a:gd name="T13" fmla="*/ 64 h 257"/>
                <a:gd name="T14" fmla="*/ 128 w 636"/>
                <a:gd name="T15" fmla="*/ 129 h 257"/>
                <a:gd name="T16" fmla="*/ 508 w 636"/>
                <a:gd name="T17" fmla="*/ 129 h 257"/>
                <a:gd name="T18" fmla="*/ 508 w 636"/>
                <a:gd name="T19" fmla="*/ 64 h 257"/>
                <a:gd name="T20" fmla="*/ 511 w 636"/>
                <a:gd name="T21" fmla="*/ 47 h 257"/>
                <a:gd name="T22" fmla="*/ 517 w 636"/>
                <a:gd name="T23" fmla="*/ 32 h 257"/>
                <a:gd name="T24" fmla="*/ 527 w 636"/>
                <a:gd name="T25" fmla="*/ 20 h 257"/>
                <a:gd name="T26" fmla="*/ 540 w 636"/>
                <a:gd name="T27" fmla="*/ 9 h 257"/>
                <a:gd name="T28" fmla="*/ 556 w 636"/>
                <a:gd name="T29" fmla="*/ 2 h 257"/>
                <a:gd name="T30" fmla="*/ 572 w 636"/>
                <a:gd name="T31" fmla="*/ 0 h 257"/>
                <a:gd name="T32" fmla="*/ 589 w 636"/>
                <a:gd name="T33" fmla="*/ 2 h 257"/>
                <a:gd name="T34" fmla="*/ 605 w 636"/>
                <a:gd name="T35" fmla="*/ 9 h 257"/>
                <a:gd name="T36" fmla="*/ 618 w 636"/>
                <a:gd name="T37" fmla="*/ 20 h 257"/>
                <a:gd name="T38" fmla="*/ 628 w 636"/>
                <a:gd name="T39" fmla="*/ 32 h 257"/>
                <a:gd name="T40" fmla="*/ 634 w 636"/>
                <a:gd name="T41" fmla="*/ 47 h 257"/>
                <a:gd name="T42" fmla="*/ 636 w 636"/>
                <a:gd name="T43" fmla="*/ 64 h 257"/>
                <a:gd name="T44" fmla="*/ 636 w 636"/>
                <a:gd name="T45" fmla="*/ 193 h 257"/>
                <a:gd name="T46" fmla="*/ 634 w 636"/>
                <a:gd name="T47" fmla="*/ 209 h 257"/>
                <a:gd name="T48" fmla="*/ 628 w 636"/>
                <a:gd name="T49" fmla="*/ 224 h 257"/>
                <a:gd name="T50" fmla="*/ 618 w 636"/>
                <a:gd name="T51" fmla="*/ 237 h 257"/>
                <a:gd name="T52" fmla="*/ 605 w 636"/>
                <a:gd name="T53" fmla="*/ 248 h 257"/>
                <a:gd name="T54" fmla="*/ 589 w 636"/>
                <a:gd name="T55" fmla="*/ 254 h 257"/>
                <a:gd name="T56" fmla="*/ 572 w 636"/>
                <a:gd name="T57" fmla="*/ 257 h 257"/>
                <a:gd name="T58" fmla="*/ 64 w 636"/>
                <a:gd name="T59" fmla="*/ 257 h 257"/>
                <a:gd name="T60" fmla="*/ 47 w 636"/>
                <a:gd name="T61" fmla="*/ 254 h 257"/>
                <a:gd name="T62" fmla="*/ 31 w 636"/>
                <a:gd name="T63" fmla="*/ 248 h 257"/>
                <a:gd name="T64" fmla="*/ 18 w 636"/>
                <a:gd name="T65" fmla="*/ 237 h 257"/>
                <a:gd name="T66" fmla="*/ 9 w 636"/>
                <a:gd name="T67" fmla="*/ 224 h 257"/>
                <a:gd name="T68" fmla="*/ 2 w 636"/>
                <a:gd name="T69" fmla="*/ 209 h 257"/>
                <a:gd name="T70" fmla="*/ 0 w 636"/>
                <a:gd name="T71" fmla="*/ 193 h 257"/>
                <a:gd name="T72" fmla="*/ 0 w 636"/>
                <a:gd name="T73" fmla="*/ 64 h 257"/>
                <a:gd name="T74" fmla="*/ 2 w 636"/>
                <a:gd name="T75" fmla="*/ 47 h 257"/>
                <a:gd name="T76" fmla="*/ 9 w 636"/>
                <a:gd name="T77" fmla="*/ 32 h 257"/>
                <a:gd name="T78" fmla="*/ 18 w 636"/>
                <a:gd name="T79" fmla="*/ 20 h 257"/>
                <a:gd name="T80" fmla="*/ 31 w 636"/>
                <a:gd name="T81" fmla="*/ 9 h 257"/>
                <a:gd name="T82" fmla="*/ 47 w 636"/>
                <a:gd name="T83" fmla="*/ 2 h 257"/>
                <a:gd name="T84" fmla="*/ 64 w 636"/>
                <a:gd name="T8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6" h="257">
                  <a:moveTo>
                    <a:pt x="64" y="0"/>
                  </a:moveTo>
                  <a:lnTo>
                    <a:pt x="81" y="2"/>
                  </a:lnTo>
                  <a:lnTo>
                    <a:pt x="96" y="9"/>
                  </a:lnTo>
                  <a:lnTo>
                    <a:pt x="109" y="20"/>
                  </a:lnTo>
                  <a:lnTo>
                    <a:pt x="119" y="32"/>
                  </a:lnTo>
                  <a:lnTo>
                    <a:pt x="126" y="47"/>
                  </a:lnTo>
                  <a:lnTo>
                    <a:pt x="128" y="64"/>
                  </a:lnTo>
                  <a:lnTo>
                    <a:pt x="128" y="129"/>
                  </a:lnTo>
                  <a:lnTo>
                    <a:pt x="508" y="129"/>
                  </a:lnTo>
                  <a:lnTo>
                    <a:pt x="508" y="64"/>
                  </a:lnTo>
                  <a:lnTo>
                    <a:pt x="511" y="47"/>
                  </a:lnTo>
                  <a:lnTo>
                    <a:pt x="517" y="32"/>
                  </a:lnTo>
                  <a:lnTo>
                    <a:pt x="527" y="20"/>
                  </a:lnTo>
                  <a:lnTo>
                    <a:pt x="540" y="9"/>
                  </a:lnTo>
                  <a:lnTo>
                    <a:pt x="556" y="2"/>
                  </a:lnTo>
                  <a:lnTo>
                    <a:pt x="572" y="0"/>
                  </a:lnTo>
                  <a:lnTo>
                    <a:pt x="589" y="2"/>
                  </a:lnTo>
                  <a:lnTo>
                    <a:pt x="605" y="9"/>
                  </a:lnTo>
                  <a:lnTo>
                    <a:pt x="618" y="20"/>
                  </a:lnTo>
                  <a:lnTo>
                    <a:pt x="628" y="32"/>
                  </a:lnTo>
                  <a:lnTo>
                    <a:pt x="634" y="47"/>
                  </a:lnTo>
                  <a:lnTo>
                    <a:pt x="636" y="64"/>
                  </a:lnTo>
                  <a:lnTo>
                    <a:pt x="636" y="193"/>
                  </a:lnTo>
                  <a:lnTo>
                    <a:pt x="634" y="209"/>
                  </a:lnTo>
                  <a:lnTo>
                    <a:pt x="628" y="224"/>
                  </a:lnTo>
                  <a:lnTo>
                    <a:pt x="618" y="237"/>
                  </a:lnTo>
                  <a:lnTo>
                    <a:pt x="605" y="248"/>
                  </a:lnTo>
                  <a:lnTo>
                    <a:pt x="589" y="254"/>
                  </a:lnTo>
                  <a:lnTo>
                    <a:pt x="572" y="257"/>
                  </a:lnTo>
                  <a:lnTo>
                    <a:pt x="64" y="257"/>
                  </a:lnTo>
                  <a:lnTo>
                    <a:pt x="47" y="254"/>
                  </a:lnTo>
                  <a:lnTo>
                    <a:pt x="31" y="248"/>
                  </a:lnTo>
                  <a:lnTo>
                    <a:pt x="18" y="237"/>
                  </a:lnTo>
                  <a:lnTo>
                    <a:pt x="9" y="224"/>
                  </a:lnTo>
                  <a:lnTo>
                    <a:pt x="2" y="209"/>
                  </a:lnTo>
                  <a:lnTo>
                    <a:pt x="0" y="193"/>
                  </a:lnTo>
                  <a:lnTo>
                    <a:pt x="0" y="64"/>
                  </a:lnTo>
                  <a:lnTo>
                    <a:pt x="2" y="47"/>
                  </a:lnTo>
                  <a:lnTo>
                    <a:pt x="9" y="32"/>
                  </a:lnTo>
                  <a:lnTo>
                    <a:pt x="18" y="20"/>
                  </a:lnTo>
                  <a:lnTo>
                    <a:pt x="31" y="9"/>
                  </a:lnTo>
                  <a:lnTo>
                    <a:pt x="47" y="2"/>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grpSp>
      <p:sp>
        <p:nvSpPr>
          <p:cNvPr id="55" name="162 CuadroTexto"/>
          <p:cNvSpPr txBox="1"/>
          <p:nvPr/>
        </p:nvSpPr>
        <p:spPr>
          <a:xfrm>
            <a:off x="6903085" y="2838450"/>
            <a:ext cx="4477385" cy="3404870"/>
          </a:xfrm>
          <a:prstGeom prst="rect">
            <a:avLst/>
          </a:prstGeom>
          <a:noFill/>
        </p:spPr>
        <p:txBody>
          <a:bodyPr wrap="square" lIns="90704" tIns="45369" rIns="90704" bIns="45369" rtlCol="0">
            <a:noAutofit/>
          </a:bodyPr>
          <a:lstStyle/>
          <a:p>
            <a:pPr algn="just">
              <a:lnSpc>
                <a:spcPct val="125000"/>
              </a:lnSpc>
            </a:pPr>
            <a:r>
              <a:rPr sz="1800" spc="300" dirty="0">
                <a:solidFill>
                  <a:schemeClr val="tx1"/>
                </a:solidFill>
                <a:latin typeface="宋体" panose="02010600030101010101" pitchFamily="2" charset="-122"/>
                <a:ea typeface="宋体" panose="02010600030101010101" pitchFamily="2" charset="-122"/>
                <a:cs typeface="Open Sans Condensed" panose="020B0604020202020204" charset="0"/>
              </a:rPr>
              <a:t>1.图像分割</a:t>
            </a:r>
            <a:endParaRPr sz="1800"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a:p>
            <a:pPr algn="just">
              <a:lnSpc>
                <a:spcPct val="125000"/>
              </a:lnSpc>
            </a:pPr>
            <a:endParaRPr sz="1800"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a:p>
            <a:pPr algn="just">
              <a:lnSpc>
                <a:spcPct val="125000"/>
              </a:lnSpc>
            </a:pPr>
            <a:r>
              <a:rPr sz="1800" spc="300" dirty="0">
                <a:solidFill>
                  <a:schemeClr val="tx1"/>
                </a:solidFill>
                <a:latin typeface="宋体" panose="02010600030101010101" pitchFamily="2" charset="-122"/>
                <a:ea typeface="宋体" panose="02010600030101010101" pitchFamily="2" charset="-122"/>
                <a:cs typeface="Open Sans Condensed" panose="020B0604020202020204" charset="0"/>
              </a:rPr>
              <a:t>2.特征提取</a:t>
            </a:r>
            <a:endParaRPr sz="1800"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a:p>
            <a:pPr algn="just">
              <a:lnSpc>
                <a:spcPct val="125000"/>
              </a:lnSpc>
            </a:pPr>
            <a:endParaRPr sz="1800"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a:p>
            <a:pPr algn="just">
              <a:lnSpc>
                <a:spcPct val="125000"/>
              </a:lnSpc>
            </a:pPr>
            <a:r>
              <a:rPr sz="1800" spc="300" dirty="0">
                <a:solidFill>
                  <a:schemeClr val="tx1"/>
                </a:solidFill>
                <a:latin typeface="宋体" panose="02010600030101010101" pitchFamily="2" charset="-122"/>
                <a:ea typeface="宋体" panose="02010600030101010101" pitchFamily="2" charset="-122"/>
                <a:cs typeface="Open Sans Condensed" panose="020B0604020202020204" charset="0"/>
              </a:rPr>
              <a:t>3.分类</a:t>
            </a:r>
            <a:endParaRPr sz="1800"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a:p>
            <a:pPr algn="just">
              <a:lnSpc>
                <a:spcPct val="125000"/>
              </a:lnSpc>
            </a:pPr>
            <a:endParaRPr sz="1800"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a:p>
            <a:pPr algn="just">
              <a:lnSpc>
                <a:spcPct val="125000"/>
              </a:lnSpc>
            </a:pPr>
            <a:r>
              <a:rPr sz="1800" spc="300" dirty="0">
                <a:solidFill>
                  <a:schemeClr val="tx1"/>
                </a:solidFill>
                <a:latin typeface="宋体" panose="02010600030101010101" pitchFamily="2" charset="-122"/>
                <a:ea typeface="宋体" panose="02010600030101010101" pitchFamily="2" charset="-122"/>
                <a:cs typeface="Open Sans Condensed" panose="020B0604020202020204" charset="0"/>
              </a:rPr>
              <a:t>4.</a:t>
            </a:r>
            <a:r>
              <a:rPr lang="zh-CN" sz="1800" spc="300" dirty="0">
                <a:solidFill>
                  <a:schemeClr val="tx1"/>
                </a:solidFill>
                <a:latin typeface="宋体" panose="02010600030101010101" pitchFamily="2" charset="-122"/>
                <a:ea typeface="宋体" panose="02010600030101010101" pitchFamily="2" charset="-122"/>
                <a:cs typeface="Open Sans Condensed" panose="020B0604020202020204" charset="0"/>
              </a:rPr>
              <a:t>目标</a:t>
            </a:r>
            <a:r>
              <a:rPr sz="1800" spc="300" dirty="0">
                <a:solidFill>
                  <a:schemeClr val="tx1"/>
                </a:solidFill>
                <a:latin typeface="宋体" panose="02010600030101010101" pitchFamily="2" charset="-122"/>
                <a:ea typeface="宋体" panose="02010600030101010101" pitchFamily="2" charset="-122"/>
                <a:cs typeface="Open Sans Condensed" panose="020B0604020202020204" charset="0"/>
              </a:rPr>
              <a:t>检测</a:t>
            </a:r>
            <a:endParaRPr sz="1800"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a:p>
            <a:pPr algn="just">
              <a:lnSpc>
                <a:spcPct val="125000"/>
              </a:lnSpc>
            </a:pPr>
            <a:endParaRPr sz="1800"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a:p>
            <a:pPr algn="just">
              <a:lnSpc>
                <a:spcPct val="125000"/>
              </a:lnSpc>
            </a:pPr>
            <a:r>
              <a:rPr lang="en-US" altLang="zh-CN" sz="1800" spc="300" dirty="0">
                <a:solidFill>
                  <a:schemeClr val="tx1"/>
                </a:solidFill>
                <a:latin typeface="宋体" panose="02010600030101010101" pitchFamily="2" charset="-122"/>
                <a:ea typeface="宋体" panose="02010600030101010101" pitchFamily="2" charset="-122"/>
                <a:cs typeface="Open Sans Condensed" panose="020B0604020202020204" charset="0"/>
              </a:rPr>
              <a:t>5.</a:t>
            </a:r>
            <a:r>
              <a:rPr lang="zh-CN" altLang="en-US" sz="1800" spc="300" dirty="0">
                <a:solidFill>
                  <a:schemeClr val="tx1"/>
                </a:solidFill>
                <a:latin typeface="宋体" panose="02010600030101010101" pitchFamily="2" charset="-122"/>
                <a:ea typeface="宋体" panose="02010600030101010101" pitchFamily="2" charset="-122"/>
                <a:cs typeface="Open Sans Condensed" panose="020B0604020202020204" charset="0"/>
              </a:rPr>
              <a:t>深度学习</a:t>
            </a:r>
            <a:endParaRPr lang="zh-CN" altLang="en-US" sz="1800"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p:txBody>
      </p:sp>
      <p:sp>
        <p:nvSpPr>
          <p:cNvPr id="73" name="3 Elipse"/>
          <p:cNvSpPr>
            <a:spLocks noChangeAspect="1"/>
          </p:cNvSpPr>
          <p:nvPr/>
        </p:nvSpPr>
        <p:spPr bwMode="auto">
          <a:xfrm>
            <a:off x="1325763" y="1765522"/>
            <a:ext cx="4049531" cy="4049531"/>
          </a:xfrm>
          <a:prstGeom prst="ellipse">
            <a:avLst/>
          </a:prstGeom>
          <a:noFill/>
          <a:ln>
            <a:solidFill>
              <a:schemeClr val="bg1">
                <a:lumMod val="75000"/>
              </a:schemeClr>
            </a:solidFill>
            <a:prstDash val="dash"/>
          </a:ln>
        </p:spPr>
        <p:txBody>
          <a:bodyPr lIns="0" tIns="0" rIns="0" bIns="0" rtlCol="0" anchor="ctr"/>
          <a:lstStyle/>
          <a:p>
            <a:pPr algn="ctr"/>
            <a:endParaRPr lang="es-SV" sz="900"/>
          </a:p>
        </p:txBody>
      </p:sp>
      <p:grpSp>
        <p:nvGrpSpPr>
          <p:cNvPr id="74" name="103 Grupo"/>
          <p:cNvGrpSpPr/>
          <p:nvPr/>
        </p:nvGrpSpPr>
        <p:grpSpPr>
          <a:xfrm>
            <a:off x="1240447" y="4639684"/>
            <a:ext cx="899896" cy="899896"/>
            <a:chOff x="10581984" y="9774660"/>
            <a:chExt cx="1800000" cy="1800000"/>
          </a:xfrm>
        </p:grpSpPr>
        <p:sp>
          <p:nvSpPr>
            <p:cNvPr id="75" name="60 Elipse"/>
            <p:cNvSpPr>
              <a:spLocks noChangeAspect="1"/>
            </p:cNvSpPr>
            <p:nvPr/>
          </p:nvSpPr>
          <p:spPr bwMode="auto">
            <a:xfrm>
              <a:off x="10581984" y="9774660"/>
              <a:ext cx="1800000" cy="1800000"/>
            </a:xfrm>
            <a:prstGeom prst="ellipse">
              <a:avLst/>
            </a:prstGeom>
            <a:gradFill>
              <a:gsLst>
                <a:gs pos="0">
                  <a:schemeClr val="accent2"/>
                </a:gs>
                <a:gs pos="93000">
                  <a:srgbClr val="A5DEFF"/>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s-SV">
                <a:solidFill>
                  <a:schemeClr val="lt1"/>
                </a:solidFill>
              </a:endParaRPr>
            </a:p>
          </p:txBody>
        </p:sp>
        <p:grpSp>
          <p:nvGrpSpPr>
            <p:cNvPr id="76" name="97 Grupo"/>
            <p:cNvGrpSpPr/>
            <p:nvPr/>
          </p:nvGrpSpPr>
          <p:grpSpPr>
            <a:xfrm>
              <a:off x="11104948" y="10335907"/>
              <a:ext cx="754072" cy="677507"/>
              <a:chOff x="13414375" y="-1338263"/>
              <a:chExt cx="528638" cy="455613"/>
            </a:xfrm>
            <a:solidFill>
              <a:schemeClr val="bg1"/>
            </a:solidFill>
          </p:grpSpPr>
          <p:sp>
            <p:nvSpPr>
              <p:cNvPr id="77" name="Freeform 6"/>
              <p:cNvSpPr/>
              <p:nvPr/>
            </p:nvSpPr>
            <p:spPr bwMode="auto">
              <a:xfrm>
                <a:off x="13414375" y="-1241425"/>
                <a:ext cx="158750" cy="350838"/>
              </a:xfrm>
              <a:custGeom>
                <a:avLst/>
                <a:gdLst>
                  <a:gd name="T0" fmla="*/ 64 w 1005"/>
                  <a:gd name="T1" fmla="*/ 0 h 2207"/>
                  <a:gd name="T2" fmla="*/ 81 w 1005"/>
                  <a:gd name="T3" fmla="*/ 2 h 2207"/>
                  <a:gd name="T4" fmla="*/ 97 w 1005"/>
                  <a:gd name="T5" fmla="*/ 8 h 2207"/>
                  <a:gd name="T6" fmla="*/ 109 w 1005"/>
                  <a:gd name="T7" fmla="*/ 18 h 2207"/>
                  <a:gd name="T8" fmla="*/ 119 w 1005"/>
                  <a:gd name="T9" fmla="*/ 32 h 2207"/>
                  <a:gd name="T10" fmla="*/ 126 w 1005"/>
                  <a:gd name="T11" fmla="*/ 47 h 2207"/>
                  <a:gd name="T12" fmla="*/ 128 w 1005"/>
                  <a:gd name="T13" fmla="*/ 63 h 2207"/>
                  <a:gd name="T14" fmla="*/ 128 w 1005"/>
                  <a:gd name="T15" fmla="*/ 2078 h 2207"/>
                  <a:gd name="T16" fmla="*/ 878 w 1005"/>
                  <a:gd name="T17" fmla="*/ 2078 h 2207"/>
                  <a:gd name="T18" fmla="*/ 878 w 1005"/>
                  <a:gd name="T19" fmla="*/ 63 h 2207"/>
                  <a:gd name="T20" fmla="*/ 880 w 1005"/>
                  <a:gd name="T21" fmla="*/ 47 h 2207"/>
                  <a:gd name="T22" fmla="*/ 886 w 1005"/>
                  <a:gd name="T23" fmla="*/ 32 h 2207"/>
                  <a:gd name="T24" fmla="*/ 896 w 1005"/>
                  <a:gd name="T25" fmla="*/ 18 h 2207"/>
                  <a:gd name="T26" fmla="*/ 909 w 1005"/>
                  <a:gd name="T27" fmla="*/ 8 h 2207"/>
                  <a:gd name="T28" fmla="*/ 925 w 1005"/>
                  <a:gd name="T29" fmla="*/ 2 h 2207"/>
                  <a:gd name="T30" fmla="*/ 941 w 1005"/>
                  <a:gd name="T31" fmla="*/ 0 h 2207"/>
                  <a:gd name="T32" fmla="*/ 958 w 1005"/>
                  <a:gd name="T33" fmla="*/ 2 h 2207"/>
                  <a:gd name="T34" fmla="*/ 973 w 1005"/>
                  <a:gd name="T35" fmla="*/ 8 h 2207"/>
                  <a:gd name="T36" fmla="*/ 987 w 1005"/>
                  <a:gd name="T37" fmla="*/ 18 h 2207"/>
                  <a:gd name="T38" fmla="*/ 997 w 1005"/>
                  <a:gd name="T39" fmla="*/ 32 h 2207"/>
                  <a:gd name="T40" fmla="*/ 1003 w 1005"/>
                  <a:gd name="T41" fmla="*/ 47 h 2207"/>
                  <a:gd name="T42" fmla="*/ 1005 w 1005"/>
                  <a:gd name="T43" fmla="*/ 63 h 2207"/>
                  <a:gd name="T44" fmla="*/ 1005 w 1005"/>
                  <a:gd name="T45" fmla="*/ 2143 h 2207"/>
                  <a:gd name="T46" fmla="*/ 1003 w 1005"/>
                  <a:gd name="T47" fmla="*/ 2159 h 2207"/>
                  <a:gd name="T48" fmla="*/ 997 w 1005"/>
                  <a:gd name="T49" fmla="*/ 2174 h 2207"/>
                  <a:gd name="T50" fmla="*/ 987 w 1005"/>
                  <a:gd name="T51" fmla="*/ 2187 h 2207"/>
                  <a:gd name="T52" fmla="*/ 973 w 1005"/>
                  <a:gd name="T53" fmla="*/ 2198 h 2207"/>
                  <a:gd name="T54" fmla="*/ 958 w 1005"/>
                  <a:gd name="T55" fmla="*/ 2204 h 2207"/>
                  <a:gd name="T56" fmla="*/ 941 w 1005"/>
                  <a:gd name="T57" fmla="*/ 2207 h 2207"/>
                  <a:gd name="T58" fmla="*/ 64 w 1005"/>
                  <a:gd name="T59" fmla="*/ 2207 h 2207"/>
                  <a:gd name="T60" fmla="*/ 47 w 1005"/>
                  <a:gd name="T61" fmla="*/ 2204 h 2207"/>
                  <a:gd name="T62" fmla="*/ 32 w 1005"/>
                  <a:gd name="T63" fmla="*/ 2198 h 2207"/>
                  <a:gd name="T64" fmla="*/ 18 w 1005"/>
                  <a:gd name="T65" fmla="*/ 2187 h 2207"/>
                  <a:gd name="T66" fmla="*/ 9 w 1005"/>
                  <a:gd name="T67" fmla="*/ 2174 h 2207"/>
                  <a:gd name="T68" fmla="*/ 2 w 1005"/>
                  <a:gd name="T69" fmla="*/ 2159 h 2207"/>
                  <a:gd name="T70" fmla="*/ 0 w 1005"/>
                  <a:gd name="T71" fmla="*/ 2143 h 2207"/>
                  <a:gd name="T72" fmla="*/ 0 w 1005"/>
                  <a:gd name="T73" fmla="*/ 63 h 2207"/>
                  <a:gd name="T74" fmla="*/ 2 w 1005"/>
                  <a:gd name="T75" fmla="*/ 47 h 2207"/>
                  <a:gd name="T76" fmla="*/ 9 w 1005"/>
                  <a:gd name="T77" fmla="*/ 32 h 2207"/>
                  <a:gd name="T78" fmla="*/ 18 w 1005"/>
                  <a:gd name="T79" fmla="*/ 18 h 2207"/>
                  <a:gd name="T80" fmla="*/ 32 w 1005"/>
                  <a:gd name="T81" fmla="*/ 8 h 2207"/>
                  <a:gd name="T82" fmla="*/ 47 w 1005"/>
                  <a:gd name="T83" fmla="*/ 2 h 2207"/>
                  <a:gd name="T84" fmla="*/ 64 w 1005"/>
                  <a:gd name="T85" fmla="*/ 0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207">
                    <a:moveTo>
                      <a:pt x="64" y="0"/>
                    </a:moveTo>
                    <a:lnTo>
                      <a:pt x="81" y="2"/>
                    </a:lnTo>
                    <a:lnTo>
                      <a:pt x="97" y="8"/>
                    </a:lnTo>
                    <a:lnTo>
                      <a:pt x="109" y="18"/>
                    </a:lnTo>
                    <a:lnTo>
                      <a:pt x="119" y="32"/>
                    </a:lnTo>
                    <a:lnTo>
                      <a:pt x="126" y="47"/>
                    </a:lnTo>
                    <a:lnTo>
                      <a:pt x="128" y="63"/>
                    </a:lnTo>
                    <a:lnTo>
                      <a:pt x="128" y="2078"/>
                    </a:lnTo>
                    <a:lnTo>
                      <a:pt x="878" y="2078"/>
                    </a:lnTo>
                    <a:lnTo>
                      <a:pt x="878" y="63"/>
                    </a:lnTo>
                    <a:lnTo>
                      <a:pt x="880" y="47"/>
                    </a:lnTo>
                    <a:lnTo>
                      <a:pt x="886" y="32"/>
                    </a:lnTo>
                    <a:lnTo>
                      <a:pt x="896" y="18"/>
                    </a:lnTo>
                    <a:lnTo>
                      <a:pt x="909" y="8"/>
                    </a:lnTo>
                    <a:lnTo>
                      <a:pt x="925" y="2"/>
                    </a:lnTo>
                    <a:lnTo>
                      <a:pt x="941" y="0"/>
                    </a:lnTo>
                    <a:lnTo>
                      <a:pt x="958" y="2"/>
                    </a:lnTo>
                    <a:lnTo>
                      <a:pt x="973" y="8"/>
                    </a:lnTo>
                    <a:lnTo>
                      <a:pt x="987" y="18"/>
                    </a:lnTo>
                    <a:lnTo>
                      <a:pt x="997" y="32"/>
                    </a:lnTo>
                    <a:lnTo>
                      <a:pt x="1003" y="47"/>
                    </a:lnTo>
                    <a:lnTo>
                      <a:pt x="1005" y="63"/>
                    </a:lnTo>
                    <a:lnTo>
                      <a:pt x="1005" y="2143"/>
                    </a:lnTo>
                    <a:lnTo>
                      <a:pt x="1003" y="2159"/>
                    </a:lnTo>
                    <a:lnTo>
                      <a:pt x="997" y="2174"/>
                    </a:lnTo>
                    <a:lnTo>
                      <a:pt x="987" y="2187"/>
                    </a:lnTo>
                    <a:lnTo>
                      <a:pt x="973" y="2198"/>
                    </a:lnTo>
                    <a:lnTo>
                      <a:pt x="958" y="2204"/>
                    </a:lnTo>
                    <a:lnTo>
                      <a:pt x="941" y="2207"/>
                    </a:lnTo>
                    <a:lnTo>
                      <a:pt x="64" y="2207"/>
                    </a:lnTo>
                    <a:lnTo>
                      <a:pt x="47" y="2204"/>
                    </a:lnTo>
                    <a:lnTo>
                      <a:pt x="32" y="2198"/>
                    </a:lnTo>
                    <a:lnTo>
                      <a:pt x="18" y="2187"/>
                    </a:lnTo>
                    <a:lnTo>
                      <a:pt x="9" y="2174"/>
                    </a:lnTo>
                    <a:lnTo>
                      <a:pt x="2" y="2159"/>
                    </a:lnTo>
                    <a:lnTo>
                      <a:pt x="0" y="2143"/>
                    </a:lnTo>
                    <a:lnTo>
                      <a:pt x="0" y="63"/>
                    </a:lnTo>
                    <a:lnTo>
                      <a:pt x="2" y="47"/>
                    </a:lnTo>
                    <a:lnTo>
                      <a:pt x="9" y="32"/>
                    </a:lnTo>
                    <a:lnTo>
                      <a:pt x="18" y="18"/>
                    </a:lnTo>
                    <a:lnTo>
                      <a:pt x="32" y="8"/>
                    </a:lnTo>
                    <a:lnTo>
                      <a:pt x="47" y="2"/>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83" name="Freeform 7"/>
              <p:cNvSpPr/>
              <p:nvPr/>
            </p:nvSpPr>
            <p:spPr bwMode="auto">
              <a:xfrm>
                <a:off x="13595350" y="-1338263"/>
                <a:ext cx="160338" cy="447675"/>
              </a:xfrm>
              <a:custGeom>
                <a:avLst/>
                <a:gdLst>
                  <a:gd name="T0" fmla="*/ 65 w 1005"/>
                  <a:gd name="T1" fmla="*/ 0 h 2818"/>
                  <a:gd name="T2" fmla="*/ 82 w 1005"/>
                  <a:gd name="T3" fmla="*/ 2 h 2818"/>
                  <a:gd name="T4" fmla="*/ 97 w 1005"/>
                  <a:gd name="T5" fmla="*/ 9 h 2818"/>
                  <a:gd name="T6" fmla="*/ 109 w 1005"/>
                  <a:gd name="T7" fmla="*/ 20 h 2818"/>
                  <a:gd name="T8" fmla="*/ 120 w 1005"/>
                  <a:gd name="T9" fmla="*/ 32 h 2818"/>
                  <a:gd name="T10" fmla="*/ 127 w 1005"/>
                  <a:gd name="T11" fmla="*/ 47 h 2818"/>
                  <a:gd name="T12" fmla="*/ 129 w 1005"/>
                  <a:gd name="T13" fmla="*/ 64 h 2818"/>
                  <a:gd name="T14" fmla="*/ 129 w 1005"/>
                  <a:gd name="T15" fmla="*/ 2689 h 2818"/>
                  <a:gd name="T16" fmla="*/ 878 w 1005"/>
                  <a:gd name="T17" fmla="*/ 2689 h 2818"/>
                  <a:gd name="T18" fmla="*/ 878 w 1005"/>
                  <a:gd name="T19" fmla="*/ 64 h 2818"/>
                  <a:gd name="T20" fmla="*/ 880 w 1005"/>
                  <a:gd name="T21" fmla="*/ 47 h 2818"/>
                  <a:gd name="T22" fmla="*/ 886 w 1005"/>
                  <a:gd name="T23" fmla="*/ 32 h 2818"/>
                  <a:gd name="T24" fmla="*/ 896 w 1005"/>
                  <a:gd name="T25" fmla="*/ 20 h 2818"/>
                  <a:gd name="T26" fmla="*/ 910 w 1005"/>
                  <a:gd name="T27" fmla="*/ 9 h 2818"/>
                  <a:gd name="T28" fmla="*/ 925 w 1005"/>
                  <a:gd name="T29" fmla="*/ 2 h 2818"/>
                  <a:gd name="T30" fmla="*/ 941 w 1005"/>
                  <a:gd name="T31" fmla="*/ 0 h 2818"/>
                  <a:gd name="T32" fmla="*/ 959 w 1005"/>
                  <a:gd name="T33" fmla="*/ 2 h 2818"/>
                  <a:gd name="T34" fmla="*/ 974 w 1005"/>
                  <a:gd name="T35" fmla="*/ 9 h 2818"/>
                  <a:gd name="T36" fmla="*/ 987 w 1005"/>
                  <a:gd name="T37" fmla="*/ 20 h 2818"/>
                  <a:gd name="T38" fmla="*/ 997 w 1005"/>
                  <a:gd name="T39" fmla="*/ 32 h 2818"/>
                  <a:gd name="T40" fmla="*/ 1003 w 1005"/>
                  <a:gd name="T41" fmla="*/ 47 h 2818"/>
                  <a:gd name="T42" fmla="*/ 1005 w 1005"/>
                  <a:gd name="T43" fmla="*/ 64 h 2818"/>
                  <a:gd name="T44" fmla="*/ 1005 w 1005"/>
                  <a:gd name="T45" fmla="*/ 2754 h 2818"/>
                  <a:gd name="T46" fmla="*/ 1003 w 1005"/>
                  <a:gd name="T47" fmla="*/ 2770 h 2818"/>
                  <a:gd name="T48" fmla="*/ 997 w 1005"/>
                  <a:gd name="T49" fmla="*/ 2785 h 2818"/>
                  <a:gd name="T50" fmla="*/ 987 w 1005"/>
                  <a:gd name="T51" fmla="*/ 2798 h 2818"/>
                  <a:gd name="T52" fmla="*/ 974 w 1005"/>
                  <a:gd name="T53" fmla="*/ 2809 h 2818"/>
                  <a:gd name="T54" fmla="*/ 959 w 1005"/>
                  <a:gd name="T55" fmla="*/ 2815 h 2818"/>
                  <a:gd name="T56" fmla="*/ 941 w 1005"/>
                  <a:gd name="T57" fmla="*/ 2818 h 2818"/>
                  <a:gd name="T58" fmla="*/ 65 w 1005"/>
                  <a:gd name="T59" fmla="*/ 2818 h 2818"/>
                  <a:gd name="T60" fmla="*/ 47 w 1005"/>
                  <a:gd name="T61" fmla="*/ 2815 h 2818"/>
                  <a:gd name="T62" fmla="*/ 32 w 1005"/>
                  <a:gd name="T63" fmla="*/ 2809 h 2818"/>
                  <a:gd name="T64" fmla="*/ 20 w 1005"/>
                  <a:gd name="T65" fmla="*/ 2798 h 2818"/>
                  <a:gd name="T66" fmla="*/ 10 w 1005"/>
                  <a:gd name="T67" fmla="*/ 2785 h 2818"/>
                  <a:gd name="T68" fmla="*/ 3 w 1005"/>
                  <a:gd name="T69" fmla="*/ 2770 h 2818"/>
                  <a:gd name="T70" fmla="*/ 0 w 1005"/>
                  <a:gd name="T71" fmla="*/ 2754 h 2818"/>
                  <a:gd name="T72" fmla="*/ 0 w 1005"/>
                  <a:gd name="T73" fmla="*/ 64 h 2818"/>
                  <a:gd name="T74" fmla="*/ 3 w 1005"/>
                  <a:gd name="T75" fmla="*/ 47 h 2818"/>
                  <a:gd name="T76" fmla="*/ 10 w 1005"/>
                  <a:gd name="T77" fmla="*/ 32 h 2818"/>
                  <a:gd name="T78" fmla="*/ 20 w 1005"/>
                  <a:gd name="T79" fmla="*/ 20 h 2818"/>
                  <a:gd name="T80" fmla="*/ 32 w 1005"/>
                  <a:gd name="T81" fmla="*/ 9 h 2818"/>
                  <a:gd name="T82" fmla="*/ 47 w 1005"/>
                  <a:gd name="T83" fmla="*/ 2 h 2818"/>
                  <a:gd name="T84" fmla="*/ 65 w 1005"/>
                  <a:gd name="T85" fmla="*/ 0 h 2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2818">
                    <a:moveTo>
                      <a:pt x="65" y="0"/>
                    </a:moveTo>
                    <a:lnTo>
                      <a:pt x="82" y="2"/>
                    </a:lnTo>
                    <a:lnTo>
                      <a:pt x="97" y="9"/>
                    </a:lnTo>
                    <a:lnTo>
                      <a:pt x="109" y="20"/>
                    </a:lnTo>
                    <a:lnTo>
                      <a:pt x="120" y="32"/>
                    </a:lnTo>
                    <a:lnTo>
                      <a:pt x="127" y="47"/>
                    </a:lnTo>
                    <a:lnTo>
                      <a:pt x="129" y="64"/>
                    </a:lnTo>
                    <a:lnTo>
                      <a:pt x="129" y="2689"/>
                    </a:lnTo>
                    <a:lnTo>
                      <a:pt x="878" y="2689"/>
                    </a:lnTo>
                    <a:lnTo>
                      <a:pt x="878" y="64"/>
                    </a:lnTo>
                    <a:lnTo>
                      <a:pt x="880" y="47"/>
                    </a:lnTo>
                    <a:lnTo>
                      <a:pt x="886" y="32"/>
                    </a:lnTo>
                    <a:lnTo>
                      <a:pt x="896" y="20"/>
                    </a:lnTo>
                    <a:lnTo>
                      <a:pt x="910" y="9"/>
                    </a:lnTo>
                    <a:lnTo>
                      <a:pt x="925" y="2"/>
                    </a:lnTo>
                    <a:lnTo>
                      <a:pt x="941" y="0"/>
                    </a:lnTo>
                    <a:lnTo>
                      <a:pt x="959" y="2"/>
                    </a:lnTo>
                    <a:lnTo>
                      <a:pt x="974" y="9"/>
                    </a:lnTo>
                    <a:lnTo>
                      <a:pt x="987" y="20"/>
                    </a:lnTo>
                    <a:lnTo>
                      <a:pt x="997" y="32"/>
                    </a:lnTo>
                    <a:lnTo>
                      <a:pt x="1003" y="47"/>
                    </a:lnTo>
                    <a:lnTo>
                      <a:pt x="1005" y="64"/>
                    </a:lnTo>
                    <a:lnTo>
                      <a:pt x="1005" y="2754"/>
                    </a:lnTo>
                    <a:lnTo>
                      <a:pt x="1003" y="2770"/>
                    </a:lnTo>
                    <a:lnTo>
                      <a:pt x="997" y="2785"/>
                    </a:lnTo>
                    <a:lnTo>
                      <a:pt x="987" y="2798"/>
                    </a:lnTo>
                    <a:lnTo>
                      <a:pt x="974" y="2809"/>
                    </a:lnTo>
                    <a:lnTo>
                      <a:pt x="959" y="2815"/>
                    </a:lnTo>
                    <a:lnTo>
                      <a:pt x="941" y="2818"/>
                    </a:lnTo>
                    <a:lnTo>
                      <a:pt x="65" y="2818"/>
                    </a:lnTo>
                    <a:lnTo>
                      <a:pt x="47" y="2815"/>
                    </a:lnTo>
                    <a:lnTo>
                      <a:pt x="32" y="2809"/>
                    </a:lnTo>
                    <a:lnTo>
                      <a:pt x="20" y="2798"/>
                    </a:lnTo>
                    <a:lnTo>
                      <a:pt x="10" y="2785"/>
                    </a:lnTo>
                    <a:lnTo>
                      <a:pt x="3" y="2770"/>
                    </a:lnTo>
                    <a:lnTo>
                      <a:pt x="0" y="2754"/>
                    </a:lnTo>
                    <a:lnTo>
                      <a:pt x="0" y="64"/>
                    </a:lnTo>
                    <a:lnTo>
                      <a:pt x="3" y="47"/>
                    </a:lnTo>
                    <a:lnTo>
                      <a:pt x="10" y="32"/>
                    </a:lnTo>
                    <a:lnTo>
                      <a:pt x="20" y="20"/>
                    </a:lnTo>
                    <a:lnTo>
                      <a:pt x="32" y="9"/>
                    </a:lnTo>
                    <a:lnTo>
                      <a:pt x="47" y="2"/>
                    </a:lnTo>
                    <a:lnTo>
                      <a:pt x="65"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84" name="Freeform 8"/>
              <p:cNvSpPr/>
              <p:nvPr/>
            </p:nvSpPr>
            <p:spPr bwMode="auto">
              <a:xfrm>
                <a:off x="13765213" y="-1235075"/>
                <a:ext cx="177800" cy="352425"/>
              </a:xfrm>
              <a:custGeom>
                <a:avLst/>
                <a:gdLst>
                  <a:gd name="T0" fmla="*/ 598 w 1122"/>
                  <a:gd name="T1" fmla="*/ 0 h 2218"/>
                  <a:gd name="T2" fmla="*/ 614 w 1122"/>
                  <a:gd name="T3" fmla="*/ 2 h 2218"/>
                  <a:gd name="T4" fmla="*/ 631 w 1122"/>
                  <a:gd name="T5" fmla="*/ 9 h 2218"/>
                  <a:gd name="T6" fmla="*/ 643 w 1122"/>
                  <a:gd name="T7" fmla="*/ 19 h 2218"/>
                  <a:gd name="T8" fmla="*/ 653 w 1122"/>
                  <a:gd name="T9" fmla="*/ 32 h 2218"/>
                  <a:gd name="T10" fmla="*/ 659 w 1122"/>
                  <a:gd name="T11" fmla="*/ 49 h 2218"/>
                  <a:gd name="T12" fmla="*/ 1120 w 1122"/>
                  <a:gd name="T13" fmla="*/ 1983 h 2218"/>
                  <a:gd name="T14" fmla="*/ 1122 w 1122"/>
                  <a:gd name="T15" fmla="*/ 2001 h 2218"/>
                  <a:gd name="T16" fmla="*/ 1119 w 1122"/>
                  <a:gd name="T17" fmla="*/ 2017 h 2218"/>
                  <a:gd name="T18" fmla="*/ 1112 w 1122"/>
                  <a:gd name="T19" fmla="*/ 2032 h 2218"/>
                  <a:gd name="T20" fmla="*/ 1102 w 1122"/>
                  <a:gd name="T21" fmla="*/ 2044 h 2218"/>
                  <a:gd name="T22" fmla="*/ 1089 w 1122"/>
                  <a:gd name="T23" fmla="*/ 2055 h 2218"/>
                  <a:gd name="T24" fmla="*/ 1073 w 1122"/>
                  <a:gd name="T25" fmla="*/ 2061 h 2218"/>
                  <a:gd name="T26" fmla="*/ 423 w 1122"/>
                  <a:gd name="T27" fmla="*/ 2216 h 2218"/>
                  <a:gd name="T28" fmla="*/ 416 w 1122"/>
                  <a:gd name="T29" fmla="*/ 2217 h 2218"/>
                  <a:gd name="T30" fmla="*/ 409 w 1122"/>
                  <a:gd name="T31" fmla="*/ 2218 h 2218"/>
                  <a:gd name="T32" fmla="*/ 391 w 1122"/>
                  <a:gd name="T33" fmla="*/ 2216 h 2218"/>
                  <a:gd name="T34" fmla="*/ 375 w 1122"/>
                  <a:gd name="T35" fmla="*/ 2208 h 2218"/>
                  <a:gd name="T36" fmla="*/ 362 w 1122"/>
                  <a:gd name="T37" fmla="*/ 2197 h 2218"/>
                  <a:gd name="T38" fmla="*/ 353 w 1122"/>
                  <a:gd name="T39" fmla="*/ 2184 h 2218"/>
                  <a:gd name="T40" fmla="*/ 347 w 1122"/>
                  <a:gd name="T41" fmla="*/ 2169 h 2218"/>
                  <a:gd name="T42" fmla="*/ 1 w 1122"/>
                  <a:gd name="T43" fmla="*/ 723 h 2218"/>
                  <a:gd name="T44" fmla="*/ 0 w 1122"/>
                  <a:gd name="T45" fmla="*/ 705 h 2218"/>
                  <a:gd name="T46" fmla="*/ 4 w 1122"/>
                  <a:gd name="T47" fmla="*/ 689 h 2218"/>
                  <a:gd name="T48" fmla="*/ 10 w 1122"/>
                  <a:gd name="T49" fmla="*/ 674 h 2218"/>
                  <a:gd name="T50" fmla="*/ 20 w 1122"/>
                  <a:gd name="T51" fmla="*/ 662 h 2218"/>
                  <a:gd name="T52" fmla="*/ 33 w 1122"/>
                  <a:gd name="T53" fmla="*/ 652 h 2218"/>
                  <a:gd name="T54" fmla="*/ 49 w 1122"/>
                  <a:gd name="T55" fmla="*/ 645 h 2218"/>
                  <a:gd name="T56" fmla="*/ 67 w 1122"/>
                  <a:gd name="T57" fmla="*/ 643 h 2218"/>
                  <a:gd name="T58" fmla="*/ 83 w 1122"/>
                  <a:gd name="T59" fmla="*/ 646 h 2218"/>
                  <a:gd name="T60" fmla="*/ 98 w 1122"/>
                  <a:gd name="T61" fmla="*/ 654 h 2218"/>
                  <a:gd name="T62" fmla="*/ 110 w 1122"/>
                  <a:gd name="T63" fmla="*/ 664 h 2218"/>
                  <a:gd name="T64" fmla="*/ 121 w 1122"/>
                  <a:gd name="T65" fmla="*/ 677 h 2218"/>
                  <a:gd name="T66" fmla="*/ 127 w 1122"/>
                  <a:gd name="T67" fmla="*/ 693 h 2218"/>
                  <a:gd name="T68" fmla="*/ 457 w 1122"/>
                  <a:gd name="T69" fmla="*/ 2076 h 2218"/>
                  <a:gd name="T70" fmla="*/ 981 w 1122"/>
                  <a:gd name="T71" fmla="*/ 1951 h 2218"/>
                  <a:gd name="T72" fmla="*/ 549 w 1122"/>
                  <a:gd name="T73" fmla="*/ 140 h 2218"/>
                  <a:gd name="T74" fmla="*/ 112 w 1122"/>
                  <a:gd name="T75" fmla="*/ 244 h 2218"/>
                  <a:gd name="T76" fmla="*/ 96 w 1122"/>
                  <a:gd name="T77" fmla="*/ 246 h 2218"/>
                  <a:gd name="T78" fmla="*/ 80 w 1122"/>
                  <a:gd name="T79" fmla="*/ 243 h 2218"/>
                  <a:gd name="T80" fmla="*/ 65 w 1122"/>
                  <a:gd name="T81" fmla="*/ 237 h 2218"/>
                  <a:gd name="T82" fmla="*/ 52 w 1122"/>
                  <a:gd name="T83" fmla="*/ 227 h 2218"/>
                  <a:gd name="T84" fmla="*/ 42 w 1122"/>
                  <a:gd name="T85" fmla="*/ 214 h 2218"/>
                  <a:gd name="T86" fmla="*/ 36 w 1122"/>
                  <a:gd name="T87" fmla="*/ 197 h 2218"/>
                  <a:gd name="T88" fmla="*/ 34 w 1122"/>
                  <a:gd name="T89" fmla="*/ 180 h 2218"/>
                  <a:gd name="T90" fmla="*/ 37 w 1122"/>
                  <a:gd name="T91" fmla="*/ 164 h 2218"/>
                  <a:gd name="T92" fmla="*/ 43 w 1122"/>
                  <a:gd name="T93" fmla="*/ 149 h 2218"/>
                  <a:gd name="T94" fmla="*/ 53 w 1122"/>
                  <a:gd name="T95" fmla="*/ 136 h 2218"/>
                  <a:gd name="T96" fmla="*/ 68 w 1122"/>
                  <a:gd name="T97" fmla="*/ 126 h 2218"/>
                  <a:gd name="T98" fmla="*/ 83 w 1122"/>
                  <a:gd name="T99" fmla="*/ 120 h 2218"/>
                  <a:gd name="T100" fmla="*/ 582 w 1122"/>
                  <a:gd name="T101" fmla="*/ 1 h 2218"/>
                  <a:gd name="T102" fmla="*/ 598 w 1122"/>
                  <a:gd name="T103" fmla="*/ 0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2" h="2218">
                    <a:moveTo>
                      <a:pt x="598" y="0"/>
                    </a:moveTo>
                    <a:lnTo>
                      <a:pt x="614" y="2"/>
                    </a:lnTo>
                    <a:lnTo>
                      <a:pt x="631" y="9"/>
                    </a:lnTo>
                    <a:lnTo>
                      <a:pt x="643" y="19"/>
                    </a:lnTo>
                    <a:lnTo>
                      <a:pt x="653" y="32"/>
                    </a:lnTo>
                    <a:lnTo>
                      <a:pt x="659" y="49"/>
                    </a:lnTo>
                    <a:lnTo>
                      <a:pt x="1120" y="1983"/>
                    </a:lnTo>
                    <a:lnTo>
                      <a:pt x="1122" y="2001"/>
                    </a:lnTo>
                    <a:lnTo>
                      <a:pt x="1119" y="2017"/>
                    </a:lnTo>
                    <a:lnTo>
                      <a:pt x="1112" y="2032"/>
                    </a:lnTo>
                    <a:lnTo>
                      <a:pt x="1102" y="2044"/>
                    </a:lnTo>
                    <a:lnTo>
                      <a:pt x="1089" y="2055"/>
                    </a:lnTo>
                    <a:lnTo>
                      <a:pt x="1073" y="2061"/>
                    </a:lnTo>
                    <a:lnTo>
                      <a:pt x="423" y="2216"/>
                    </a:lnTo>
                    <a:lnTo>
                      <a:pt x="416" y="2217"/>
                    </a:lnTo>
                    <a:lnTo>
                      <a:pt x="409" y="2218"/>
                    </a:lnTo>
                    <a:lnTo>
                      <a:pt x="391" y="2216"/>
                    </a:lnTo>
                    <a:lnTo>
                      <a:pt x="375" y="2208"/>
                    </a:lnTo>
                    <a:lnTo>
                      <a:pt x="362" y="2197"/>
                    </a:lnTo>
                    <a:lnTo>
                      <a:pt x="353" y="2184"/>
                    </a:lnTo>
                    <a:lnTo>
                      <a:pt x="347" y="2169"/>
                    </a:lnTo>
                    <a:lnTo>
                      <a:pt x="1" y="723"/>
                    </a:lnTo>
                    <a:lnTo>
                      <a:pt x="0" y="705"/>
                    </a:lnTo>
                    <a:lnTo>
                      <a:pt x="4" y="689"/>
                    </a:lnTo>
                    <a:lnTo>
                      <a:pt x="10" y="674"/>
                    </a:lnTo>
                    <a:lnTo>
                      <a:pt x="20" y="662"/>
                    </a:lnTo>
                    <a:lnTo>
                      <a:pt x="33" y="652"/>
                    </a:lnTo>
                    <a:lnTo>
                      <a:pt x="49" y="645"/>
                    </a:lnTo>
                    <a:lnTo>
                      <a:pt x="67" y="643"/>
                    </a:lnTo>
                    <a:lnTo>
                      <a:pt x="83" y="646"/>
                    </a:lnTo>
                    <a:lnTo>
                      <a:pt x="98" y="654"/>
                    </a:lnTo>
                    <a:lnTo>
                      <a:pt x="110" y="664"/>
                    </a:lnTo>
                    <a:lnTo>
                      <a:pt x="121" y="677"/>
                    </a:lnTo>
                    <a:lnTo>
                      <a:pt x="127" y="693"/>
                    </a:lnTo>
                    <a:lnTo>
                      <a:pt x="457" y="2076"/>
                    </a:lnTo>
                    <a:lnTo>
                      <a:pt x="981" y="1951"/>
                    </a:lnTo>
                    <a:lnTo>
                      <a:pt x="549" y="140"/>
                    </a:lnTo>
                    <a:lnTo>
                      <a:pt x="112" y="244"/>
                    </a:lnTo>
                    <a:lnTo>
                      <a:pt x="96" y="246"/>
                    </a:lnTo>
                    <a:lnTo>
                      <a:pt x="80" y="243"/>
                    </a:lnTo>
                    <a:lnTo>
                      <a:pt x="65" y="237"/>
                    </a:lnTo>
                    <a:lnTo>
                      <a:pt x="52" y="227"/>
                    </a:lnTo>
                    <a:lnTo>
                      <a:pt x="42" y="214"/>
                    </a:lnTo>
                    <a:lnTo>
                      <a:pt x="36" y="197"/>
                    </a:lnTo>
                    <a:lnTo>
                      <a:pt x="34" y="180"/>
                    </a:lnTo>
                    <a:lnTo>
                      <a:pt x="37" y="164"/>
                    </a:lnTo>
                    <a:lnTo>
                      <a:pt x="43" y="149"/>
                    </a:lnTo>
                    <a:lnTo>
                      <a:pt x="53" y="136"/>
                    </a:lnTo>
                    <a:lnTo>
                      <a:pt x="68" y="126"/>
                    </a:lnTo>
                    <a:lnTo>
                      <a:pt x="83" y="120"/>
                    </a:lnTo>
                    <a:lnTo>
                      <a:pt x="582" y="1"/>
                    </a:lnTo>
                    <a:lnTo>
                      <a:pt x="598"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85" name="Freeform 9"/>
              <p:cNvSpPr/>
              <p:nvPr/>
            </p:nvSpPr>
            <p:spPr bwMode="auto">
              <a:xfrm>
                <a:off x="13460413" y="-1182688"/>
                <a:ext cx="68263" cy="68263"/>
              </a:xfrm>
              <a:custGeom>
                <a:avLst/>
                <a:gdLst>
                  <a:gd name="T0" fmla="*/ 218 w 435"/>
                  <a:gd name="T1" fmla="*/ 0 h 433"/>
                  <a:gd name="T2" fmla="*/ 253 w 435"/>
                  <a:gd name="T3" fmla="*/ 2 h 433"/>
                  <a:gd name="T4" fmla="*/ 286 w 435"/>
                  <a:gd name="T5" fmla="*/ 10 h 433"/>
                  <a:gd name="T6" fmla="*/ 317 w 435"/>
                  <a:gd name="T7" fmla="*/ 23 h 433"/>
                  <a:gd name="T8" fmla="*/ 345 w 435"/>
                  <a:gd name="T9" fmla="*/ 41 h 433"/>
                  <a:gd name="T10" fmla="*/ 371 w 435"/>
                  <a:gd name="T11" fmla="*/ 63 h 433"/>
                  <a:gd name="T12" fmla="*/ 392 w 435"/>
                  <a:gd name="T13" fmla="*/ 88 h 433"/>
                  <a:gd name="T14" fmla="*/ 410 w 435"/>
                  <a:gd name="T15" fmla="*/ 117 h 433"/>
                  <a:gd name="T16" fmla="*/ 424 w 435"/>
                  <a:gd name="T17" fmla="*/ 147 h 433"/>
                  <a:gd name="T18" fmla="*/ 432 w 435"/>
                  <a:gd name="T19" fmla="*/ 181 h 433"/>
                  <a:gd name="T20" fmla="*/ 435 w 435"/>
                  <a:gd name="T21" fmla="*/ 217 h 433"/>
                  <a:gd name="T22" fmla="*/ 432 w 435"/>
                  <a:gd name="T23" fmla="*/ 251 h 433"/>
                  <a:gd name="T24" fmla="*/ 424 w 435"/>
                  <a:gd name="T25" fmla="*/ 285 h 433"/>
                  <a:gd name="T26" fmla="*/ 410 w 435"/>
                  <a:gd name="T27" fmla="*/ 316 h 433"/>
                  <a:gd name="T28" fmla="*/ 392 w 435"/>
                  <a:gd name="T29" fmla="*/ 345 h 433"/>
                  <a:gd name="T30" fmla="*/ 371 w 435"/>
                  <a:gd name="T31" fmla="*/ 370 h 433"/>
                  <a:gd name="T32" fmla="*/ 345 w 435"/>
                  <a:gd name="T33" fmla="*/ 392 h 433"/>
                  <a:gd name="T34" fmla="*/ 317 w 435"/>
                  <a:gd name="T35" fmla="*/ 409 h 433"/>
                  <a:gd name="T36" fmla="*/ 286 w 435"/>
                  <a:gd name="T37" fmla="*/ 422 h 433"/>
                  <a:gd name="T38" fmla="*/ 253 w 435"/>
                  <a:gd name="T39" fmla="*/ 430 h 433"/>
                  <a:gd name="T40" fmla="*/ 218 w 435"/>
                  <a:gd name="T41" fmla="*/ 433 h 433"/>
                  <a:gd name="T42" fmla="*/ 182 w 435"/>
                  <a:gd name="T43" fmla="*/ 430 h 433"/>
                  <a:gd name="T44" fmla="*/ 149 w 435"/>
                  <a:gd name="T45" fmla="*/ 422 h 433"/>
                  <a:gd name="T46" fmla="*/ 118 w 435"/>
                  <a:gd name="T47" fmla="*/ 409 h 433"/>
                  <a:gd name="T48" fmla="*/ 90 w 435"/>
                  <a:gd name="T49" fmla="*/ 392 h 433"/>
                  <a:gd name="T50" fmla="*/ 64 w 435"/>
                  <a:gd name="T51" fmla="*/ 370 h 433"/>
                  <a:gd name="T52" fmla="*/ 43 w 435"/>
                  <a:gd name="T53" fmla="*/ 345 h 433"/>
                  <a:gd name="T54" fmla="*/ 25 w 435"/>
                  <a:gd name="T55" fmla="*/ 316 h 433"/>
                  <a:gd name="T56" fmla="*/ 11 w 435"/>
                  <a:gd name="T57" fmla="*/ 285 h 433"/>
                  <a:gd name="T58" fmla="*/ 3 w 435"/>
                  <a:gd name="T59" fmla="*/ 251 h 433"/>
                  <a:gd name="T60" fmla="*/ 0 w 435"/>
                  <a:gd name="T61" fmla="*/ 217 h 433"/>
                  <a:gd name="T62" fmla="*/ 3 w 435"/>
                  <a:gd name="T63" fmla="*/ 181 h 433"/>
                  <a:gd name="T64" fmla="*/ 11 w 435"/>
                  <a:gd name="T65" fmla="*/ 147 h 433"/>
                  <a:gd name="T66" fmla="*/ 25 w 435"/>
                  <a:gd name="T67" fmla="*/ 117 h 433"/>
                  <a:gd name="T68" fmla="*/ 43 w 435"/>
                  <a:gd name="T69" fmla="*/ 88 h 433"/>
                  <a:gd name="T70" fmla="*/ 64 w 435"/>
                  <a:gd name="T71" fmla="*/ 63 h 433"/>
                  <a:gd name="T72" fmla="*/ 90 w 435"/>
                  <a:gd name="T73" fmla="*/ 41 h 433"/>
                  <a:gd name="T74" fmla="*/ 118 w 435"/>
                  <a:gd name="T75" fmla="*/ 23 h 433"/>
                  <a:gd name="T76" fmla="*/ 149 w 435"/>
                  <a:gd name="T77" fmla="*/ 10 h 433"/>
                  <a:gd name="T78" fmla="*/ 182 w 435"/>
                  <a:gd name="T79" fmla="*/ 2 h 433"/>
                  <a:gd name="T80" fmla="*/ 218 w 435"/>
                  <a:gd name="T8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5" h="433">
                    <a:moveTo>
                      <a:pt x="218" y="0"/>
                    </a:moveTo>
                    <a:lnTo>
                      <a:pt x="253" y="2"/>
                    </a:lnTo>
                    <a:lnTo>
                      <a:pt x="286" y="10"/>
                    </a:lnTo>
                    <a:lnTo>
                      <a:pt x="317" y="23"/>
                    </a:lnTo>
                    <a:lnTo>
                      <a:pt x="345" y="41"/>
                    </a:lnTo>
                    <a:lnTo>
                      <a:pt x="371" y="63"/>
                    </a:lnTo>
                    <a:lnTo>
                      <a:pt x="392" y="88"/>
                    </a:lnTo>
                    <a:lnTo>
                      <a:pt x="410" y="117"/>
                    </a:lnTo>
                    <a:lnTo>
                      <a:pt x="424" y="147"/>
                    </a:lnTo>
                    <a:lnTo>
                      <a:pt x="432" y="181"/>
                    </a:lnTo>
                    <a:lnTo>
                      <a:pt x="435" y="217"/>
                    </a:lnTo>
                    <a:lnTo>
                      <a:pt x="432" y="251"/>
                    </a:lnTo>
                    <a:lnTo>
                      <a:pt x="424" y="285"/>
                    </a:lnTo>
                    <a:lnTo>
                      <a:pt x="410" y="316"/>
                    </a:lnTo>
                    <a:lnTo>
                      <a:pt x="392" y="345"/>
                    </a:lnTo>
                    <a:lnTo>
                      <a:pt x="371" y="370"/>
                    </a:lnTo>
                    <a:lnTo>
                      <a:pt x="345" y="392"/>
                    </a:lnTo>
                    <a:lnTo>
                      <a:pt x="317" y="409"/>
                    </a:lnTo>
                    <a:lnTo>
                      <a:pt x="286" y="422"/>
                    </a:lnTo>
                    <a:lnTo>
                      <a:pt x="253" y="430"/>
                    </a:lnTo>
                    <a:lnTo>
                      <a:pt x="218" y="433"/>
                    </a:lnTo>
                    <a:lnTo>
                      <a:pt x="182" y="430"/>
                    </a:lnTo>
                    <a:lnTo>
                      <a:pt x="149" y="422"/>
                    </a:lnTo>
                    <a:lnTo>
                      <a:pt x="118" y="409"/>
                    </a:lnTo>
                    <a:lnTo>
                      <a:pt x="90" y="392"/>
                    </a:lnTo>
                    <a:lnTo>
                      <a:pt x="64" y="370"/>
                    </a:lnTo>
                    <a:lnTo>
                      <a:pt x="43" y="345"/>
                    </a:lnTo>
                    <a:lnTo>
                      <a:pt x="25" y="316"/>
                    </a:lnTo>
                    <a:lnTo>
                      <a:pt x="11" y="285"/>
                    </a:lnTo>
                    <a:lnTo>
                      <a:pt x="3" y="251"/>
                    </a:lnTo>
                    <a:lnTo>
                      <a:pt x="0" y="217"/>
                    </a:lnTo>
                    <a:lnTo>
                      <a:pt x="3" y="181"/>
                    </a:lnTo>
                    <a:lnTo>
                      <a:pt x="11" y="147"/>
                    </a:lnTo>
                    <a:lnTo>
                      <a:pt x="25" y="117"/>
                    </a:lnTo>
                    <a:lnTo>
                      <a:pt x="43" y="88"/>
                    </a:lnTo>
                    <a:lnTo>
                      <a:pt x="64" y="63"/>
                    </a:lnTo>
                    <a:lnTo>
                      <a:pt x="90" y="41"/>
                    </a:lnTo>
                    <a:lnTo>
                      <a:pt x="118" y="23"/>
                    </a:lnTo>
                    <a:lnTo>
                      <a:pt x="149" y="10"/>
                    </a:lnTo>
                    <a:lnTo>
                      <a:pt x="182" y="2"/>
                    </a:lnTo>
                    <a:lnTo>
                      <a:pt x="218"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86" name="Freeform 10"/>
              <p:cNvSpPr/>
              <p:nvPr/>
            </p:nvSpPr>
            <p:spPr bwMode="auto">
              <a:xfrm>
                <a:off x="13454063" y="-963613"/>
                <a:ext cx="80963" cy="30163"/>
              </a:xfrm>
              <a:custGeom>
                <a:avLst/>
                <a:gdLst>
                  <a:gd name="T0" fmla="*/ 71 w 509"/>
                  <a:gd name="T1" fmla="*/ 0 h 192"/>
                  <a:gd name="T2" fmla="*/ 438 w 509"/>
                  <a:gd name="T3" fmla="*/ 0 h 192"/>
                  <a:gd name="T4" fmla="*/ 458 w 509"/>
                  <a:gd name="T5" fmla="*/ 3 h 192"/>
                  <a:gd name="T6" fmla="*/ 474 w 509"/>
                  <a:gd name="T7" fmla="*/ 11 h 192"/>
                  <a:gd name="T8" fmla="*/ 488 w 509"/>
                  <a:gd name="T9" fmla="*/ 21 h 192"/>
                  <a:gd name="T10" fmla="*/ 499 w 509"/>
                  <a:gd name="T11" fmla="*/ 35 h 192"/>
                  <a:gd name="T12" fmla="*/ 506 w 509"/>
                  <a:gd name="T13" fmla="*/ 52 h 192"/>
                  <a:gd name="T14" fmla="*/ 509 w 509"/>
                  <a:gd name="T15" fmla="*/ 71 h 192"/>
                  <a:gd name="T16" fmla="*/ 509 w 509"/>
                  <a:gd name="T17" fmla="*/ 121 h 192"/>
                  <a:gd name="T18" fmla="*/ 506 w 509"/>
                  <a:gd name="T19" fmla="*/ 140 h 192"/>
                  <a:gd name="T20" fmla="*/ 499 w 509"/>
                  <a:gd name="T21" fmla="*/ 156 h 192"/>
                  <a:gd name="T22" fmla="*/ 488 w 509"/>
                  <a:gd name="T23" fmla="*/ 170 h 192"/>
                  <a:gd name="T24" fmla="*/ 474 w 509"/>
                  <a:gd name="T25" fmla="*/ 182 h 192"/>
                  <a:gd name="T26" fmla="*/ 458 w 509"/>
                  <a:gd name="T27" fmla="*/ 189 h 192"/>
                  <a:gd name="T28" fmla="*/ 438 w 509"/>
                  <a:gd name="T29" fmla="*/ 192 h 192"/>
                  <a:gd name="T30" fmla="*/ 71 w 509"/>
                  <a:gd name="T31" fmla="*/ 192 h 192"/>
                  <a:gd name="T32" fmla="*/ 52 w 509"/>
                  <a:gd name="T33" fmla="*/ 189 h 192"/>
                  <a:gd name="T34" fmla="*/ 35 w 509"/>
                  <a:gd name="T35" fmla="*/ 182 h 192"/>
                  <a:gd name="T36" fmla="*/ 21 w 509"/>
                  <a:gd name="T37" fmla="*/ 170 h 192"/>
                  <a:gd name="T38" fmla="*/ 10 w 509"/>
                  <a:gd name="T39" fmla="*/ 156 h 192"/>
                  <a:gd name="T40" fmla="*/ 2 w 509"/>
                  <a:gd name="T41" fmla="*/ 140 h 192"/>
                  <a:gd name="T42" fmla="*/ 0 w 509"/>
                  <a:gd name="T43" fmla="*/ 121 h 192"/>
                  <a:gd name="T44" fmla="*/ 0 w 509"/>
                  <a:gd name="T45" fmla="*/ 71 h 192"/>
                  <a:gd name="T46" fmla="*/ 2 w 509"/>
                  <a:gd name="T47" fmla="*/ 52 h 192"/>
                  <a:gd name="T48" fmla="*/ 10 w 509"/>
                  <a:gd name="T49" fmla="*/ 35 h 192"/>
                  <a:gd name="T50" fmla="*/ 21 w 509"/>
                  <a:gd name="T51" fmla="*/ 21 h 192"/>
                  <a:gd name="T52" fmla="*/ 35 w 509"/>
                  <a:gd name="T53" fmla="*/ 11 h 192"/>
                  <a:gd name="T54" fmla="*/ 52 w 509"/>
                  <a:gd name="T55" fmla="*/ 3 h 192"/>
                  <a:gd name="T56" fmla="*/ 71 w 509"/>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9" h="192">
                    <a:moveTo>
                      <a:pt x="71" y="0"/>
                    </a:moveTo>
                    <a:lnTo>
                      <a:pt x="438" y="0"/>
                    </a:lnTo>
                    <a:lnTo>
                      <a:pt x="458" y="3"/>
                    </a:lnTo>
                    <a:lnTo>
                      <a:pt x="474" y="11"/>
                    </a:lnTo>
                    <a:lnTo>
                      <a:pt x="488" y="21"/>
                    </a:lnTo>
                    <a:lnTo>
                      <a:pt x="499" y="35"/>
                    </a:lnTo>
                    <a:lnTo>
                      <a:pt x="506" y="52"/>
                    </a:lnTo>
                    <a:lnTo>
                      <a:pt x="509" y="71"/>
                    </a:lnTo>
                    <a:lnTo>
                      <a:pt x="509" y="121"/>
                    </a:lnTo>
                    <a:lnTo>
                      <a:pt x="506" y="140"/>
                    </a:lnTo>
                    <a:lnTo>
                      <a:pt x="499" y="156"/>
                    </a:lnTo>
                    <a:lnTo>
                      <a:pt x="488" y="170"/>
                    </a:lnTo>
                    <a:lnTo>
                      <a:pt x="474" y="182"/>
                    </a:lnTo>
                    <a:lnTo>
                      <a:pt x="458" y="189"/>
                    </a:lnTo>
                    <a:lnTo>
                      <a:pt x="438" y="192"/>
                    </a:lnTo>
                    <a:lnTo>
                      <a:pt x="71" y="192"/>
                    </a:lnTo>
                    <a:lnTo>
                      <a:pt x="52" y="189"/>
                    </a:lnTo>
                    <a:lnTo>
                      <a:pt x="35" y="182"/>
                    </a:lnTo>
                    <a:lnTo>
                      <a:pt x="21" y="170"/>
                    </a:lnTo>
                    <a:lnTo>
                      <a:pt x="10" y="156"/>
                    </a:lnTo>
                    <a:lnTo>
                      <a:pt x="2" y="140"/>
                    </a:lnTo>
                    <a:lnTo>
                      <a:pt x="0" y="121"/>
                    </a:lnTo>
                    <a:lnTo>
                      <a:pt x="0" y="71"/>
                    </a:lnTo>
                    <a:lnTo>
                      <a:pt x="2" y="52"/>
                    </a:lnTo>
                    <a:lnTo>
                      <a:pt x="10" y="35"/>
                    </a:lnTo>
                    <a:lnTo>
                      <a:pt x="21" y="21"/>
                    </a:lnTo>
                    <a:lnTo>
                      <a:pt x="35" y="11"/>
                    </a:lnTo>
                    <a:lnTo>
                      <a:pt x="52" y="3"/>
                    </a:lnTo>
                    <a:lnTo>
                      <a:pt x="71"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87" name="Freeform 11"/>
              <p:cNvSpPr/>
              <p:nvPr/>
            </p:nvSpPr>
            <p:spPr bwMode="auto">
              <a:xfrm>
                <a:off x="13641388" y="-1274763"/>
                <a:ext cx="68263" cy="68263"/>
              </a:xfrm>
              <a:custGeom>
                <a:avLst/>
                <a:gdLst>
                  <a:gd name="T0" fmla="*/ 216 w 433"/>
                  <a:gd name="T1" fmla="*/ 0 h 434"/>
                  <a:gd name="T2" fmla="*/ 251 w 433"/>
                  <a:gd name="T3" fmla="*/ 3 h 434"/>
                  <a:gd name="T4" fmla="*/ 285 w 433"/>
                  <a:gd name="T5" fmla="*/ 12 h 434"/>
                  <a:gd name="T6" fmla="*/ 316 w 433"/>
                  <a:gd name="T7" fmla="*/ 25 h 434"/>
                  <a:gd name="T8" fmla="*/ 345 w 433"/>
                  <a:gd name="T9" fmla="*/ 42 h 434"/>
                  <a:gd name="T10" fmla="*/ 369 w 433"/>
                  <a:gd name="T11" fmla="*/ 63 h 434"/>
                  <a:gd name="T12" fmla="*/ 392 w 433"/>
                  <a:gd name="T13" fmla="*/ 89 h 434"/>
                  <a:gd name="T14" fmla="*/ 409 w 433"/>
                  <a:gd name="T15" fmla="*/ 117 h 434"/>
                  <a:gd name="T16" fmla="*/ 422 w 433"/>
                  <a:gd name="T17" fmla="*/ 148 h 434"/>
                  <a:gd name="T18" fmla="*/ 430 w 433"/>
                  <a:gd name="T19" fmla="*/ 182 h 434"/>
                  <a:gd name="T20" fmla="*/ 433 w 433"/>
                  <a:gd name="T21" fmla="*/ 217 h 434"/>
                  <a:gd name="T22" fmla="*/ 430 w 433"/>
                  <a:gd name="T23" fmla="*/ 252 h 434"/>
                  <a:gd name="T24" fmla="*/ 422 w 433"/>
                  <a:gd name="T25" fmla="*/ 285 h 434"/>
                  <a:gd name="T26" fmla="*/ 409 w 433"/>
                  <a:gd name="T27" fmla="*/ 317 h 434"/>
                  <a:gd name="T28" fmla="*/ 392 w 433"/>
                  <a:gd name="T29" fmla="*/ 346 h 434"/>
                  <a:gd name="T30" fmla="*/ 369 w 433"/>
                  <a:gd name="T31" fmla="*/ 370 h 434"/>
                  <a:gd name="T32" fmla="*/ 345 w 433"/>
                  <a:gd name="T33" fmla="*/ 392 h 434"/>
                  <a:gd name="T34" fmla="*/ 316 w 433"/>
                  <a:gd name="T35" fmla="*/ 410 h 434"/>
                  <a:gd name="T36" fmla="*/ 285 w 433"/>
                  <a:gd name="T37" fmla="*/ 423 h 434"/>
                  <a:gd name="T38" fmla="*/ 251 w 433"/>
                  <a:gd name="T39" fmla="*/ 431 h 434"/>
                  <a:gd name="T40" fmla="*/ 216 w 433"/>
                  <a:gd name="T41" fmla="*/ 434 h 434"/>
                  <a:gd name="T42" fmla="*/ 181 w 433"/>
                  <a:gd name="T43" fmla="*/ 431 h 434"/>
                  <a:gd name="T44" fmla="*/ 147 w 433"/>
                  <a:gd name="T45" fmla="*/ 423 h 434"/>
                  <a:gd name="T46" fmla="*/ 117 w 433"/>
                  <a:gd name="T47" fmla="*/ 410 h 434"/>
                  <a:gd name="T48" fmla="*/ 88 w 433"/>
                  <a:gd name="T49" fmla="*/ 392 h 434"/>
                  <a:gd name="T50" fmla="*/ 63 w 433"/>
                  <a:gd name="T51" fmla="*/ 370 h 434"/>
                  <a:gd name="T52" fmla="*/ 41 w 433"/>
                  <a:gd name="T53" fmla="*/ 346 h 434"/>
                  <a:gd name="T54" fmla="*/ 24 w 433"/>
                  <a:gd name="T55" fmla="*/ 317 h 434"/>
                  <a:gd name="T56" fmla="*/ 11 w 433"/>
                  <a:gd name="T57" fmla="*/ 285 h 434"/>
                  <a:gd name="T58" fmla="*/ 3 w 433"/>
                  <a:gd name="T59" fmla="*/ 252 h 434"/>
                  <a:gd name="T60" fmla="*/ 0 w 433"/>
                  <a:gd name="T61" fmla="*/ 217 h 434"/>
                  <a:gd name="T62" fmla="*/ 3 w 433"/>
                  <a:gd name="T63" fmla="*/ 182 h 434"/>
                  <a:gd name="T64" fmla="*/ 11 w 433"/>
                  <a:gd name="T65" fmla="*/ 148 h 434"/>
                  <a:gd name="T66" fmla="*/ 24 w 433"/>
                  <a:gd name="T67" fmla="*/ 117 h 434"/>
                  <a:gd name="T68" fmla="*/ 41 w 433"/>
                  <a:gd name="T69" fmla="*/ 89 h 434"/>
                  <a:gd name="T70" fmla="*/ 63 w 433"/>
                  <a:gd name="T71" fmla="*/ 63 h 434"/>
                  <a:gd name="T72" fmla="*/ 88 w 433"/>
                  <a:gd name="T73" fmla="*/ 42 h 434"/>
                  <a:gd name="T74" fmla="*/ 117 w 433"/>
                  <a:gd name="T75" fmla="*/ 25 h 434"/>
                  <a:gd name="T76" fmla="*/ 147 w 433"/>
                  <a:gd name="T77" fmla="*/ 12 h 434"/>
                  <a:gd name="T78" fmla="*/ 181 w 433"/>
                  <a:gd name="T79" fmla="*/ 3 h 434"/>
                  <a:gd name="T80" fmla="*/ 216 w 433"/>
                  <a:gd name="T8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3" h="434">
                    <a:moveTo>
                      <a:pt x="216" y="0"/>
                    </a:moveTo>
                    <a:lnTo>
                      <a:pt x="251" y="3"/>
                    </a:lnTo>
                    <a:lnTo>
                      <a:pt x="285" y="12"/>
                    </a:lnTo>
                    <a:lnTo>
                      <a:pt x="316" y="25"/>
                    </a:lnTo>
                    <a:lnTo>
                      <a:pt x="345" y="42"/>
                    </a:lnTo>
                    <a:lnTo>
                      <a:pt x="369" y="63"/>
                    </a:lnTo>
                    <a:lnTo>
                      <a:pt x="392" y="89"/>
                    </a:lnTo>
                    <a:lnTo>
                      <a:pt x="409" y="117"/>
                    </a:lnTo>
                    <a:lnTo>
                      <a:pt x="422" y="148"/>
                    </a:lnTo>
                    <a:lnTo>
                      <a:pt x="430" y="182"/>
                    </a:lnTo>
                    <a:lnTo>
                      <a:pt x="433" y="217"/>
                    </a:lnTo>
                    <a:lnTo>
                      <a:pt x="430" y="252"/>
                    </a:lnTo>
                    <a:lnTo>
                      <a:pt x="422" y="285"/>
                    </a:lnTo>
                    <a:lnTo>
                      <a:pt x="409" y="317"/>
                    </a:lnTo>
                    <a:lnTo>
                      <a:pt x="392" y="346"/>
                    </a:lnTo>
                    <a:lnTo>
                      <a:pt x="369" y="370"/>
                    </a:lnTo>
                    <a:lnTo>
                      <a:pt x="345" y="392"/>
                    </a:lnTo>
                    <a:lnTo>
                      <a:pt x="316" y="410"/>
                    </a:lnTo>
                    <a:lnTo>
                      <a:pt x="285" y="423"/>
                    </a:lnTo>
                    <a:lnTo>
                      <a:pt x="251" y="431"/>
                    </a:lnTo>
                    <a:lnTo>
                      <a:pt x="216" y="434"/>
                    </a:lnTo>
                    <a:lnTo>
                      <a:pt x="181" y="431"/>
                    </a:lnTo>
                    <a:lnTo>
                      <a:pt x="147" y="423"/>
                    </a:lnTo>
                    <a:lnTo>
                      <a:pt x="117" y="410"/>
                    </a:lnTo>
                    <a:lnTo>
                      <a:pt x="88" y="392"/>
                    </a:lnTo>
                    <a:lnTo>
                      <a:pt x="63" y="370"/>
                    </a:lnTo>
                    <a:lnTo>
                      <a:pt x="41" y="346"/>
                    </a:lnTo>
                    <a:lnTo>
                      <a:pt x="24" y="317"/>
                    </a:lnTo>
                    <a:lnTo>
                      <a:pt x="11" y="285"/>
                    </a:lnTo>
                    <a:lnTo>
                      <a:pt x="3" y="252"/>
                    </a:lnTo>
                    <a:lnTo>
                      <a:pt x="0" y="217"/>
                    </a:lnTo>
                    <a:lnTo>
                      <a:pt x="3" y="182"/>
                    </a:lnTo>
                    <a:lnTo>
                      <a:pt x="11" y="148"/>
                    </a:lnTo>
                    <a:lnTo>
                      <a:pt x="24" y="117"/>
                    </a:lnTo>
                    <a:lnTo>
                      <a:pt x="41" y="89"/>
                    </a:lnTo>
                    <a:lnTo>
                      <a:pt x="63" y="63"/>
                    </a:lnTo>
                    <a:lnTo>
                      <a:pt x="88" y="42"/>
                    </a:lnTo>
                    <a:lnTo>
                      <a:pt x="117" y="25"/>
                    </a:lnTo>
                    <a:lnTo>
                      <a:pt x="147" y="12"/>
                    </a:lnTo>
                    <a:lnTo>
                      <a:pt x="181" y="3"/>
                    </a:lnTo>
                    <a:lnTo>
                      <a:pt x="216"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88" name="Freeform 12"/>
              <p:cNvSpPr/>
              <p:nvPr/>
            </p:nvSpPr>
            <p:spPr bwMode="auto">
              <a:xfrm>
                <a:off x="13635038" y="-963613"/>
                <a:ext cx="80963" cy="30163"/>
              </a:xfrm>
              <a:custGeom>
                <a:avLst/>
                <a:gdLst>
                  <a:gd name="T0" fmla="*/ 70 w 508"/>
                  <a:gd name="T1" fmla="*/ 0 h 192"/>
                  <a:gd name="T2" fmla="*/ 438 w 508"/>
                  <a:gd name="T3" fmla="*/ 0 h 192"/>
                  <a:gd name="T4" fmla="*/ 457 w 508"/>
                  <a:gd name="T5" fmla="*/ 3 h 192"/>
                  <a:gd name="T6" fmla="*/ 473 w 508"/>
                  <a:gd name="T7" fmla="*/ 11 h 192"/>
                  <a:gd name="T8" fmla="*/ 488 w 508"/>
                  <a:gd name="T9" fmla="*/ 21 h 192"/>
                  <a:gd name="T10" fmla="*/ 499 w 508"/>
                  <a:gd name="T11" fmla="*/ 35 h 192"/>
                  <a:gd name="T12" fmla="*/ 506 w 508"/>
                  <a:gd name="T13" fmla="*/ 52 h 192"/>
                  <a:gd name="T14" fmla="*/ 508 w 508"/>
                  <a:gd name="T15" fmla="*/ 71 h 192"/>
                  <a:gd name="T16" fmla="*/ 508 w 508"/>
                  <a:gd name="T17" fmla="*/ 121 h 192"/>
                  <a:gd name="T18" fmla="*/ 506 w 508"/>
                  <a:gd name="T19" fmla="*/ 140 h 192"/>
                  <a:gd name="T20" fmla="*/ 499 w 508"/>
                  <a:gd name="T21" fmla="*/ 156 h 192"/>
                  <a:gd name="T22" fmla="*/ 488 w 508"/>
                  <a:gd name="T23" fmla="*/ 170 h 192"/>
                  <a:gd name="T24" fmla="*/ 473 w 508"/>
                  <a:gd name="T25" fmla="*/ 182 h 192"/>
                  <a:gd name="T26" fmla="*/ 457 w 508"/>
                  <a:gd name="T27" fmla="*/ 189 h 192"/>
                  <a:gd name="T28" fmla="*/ 438 w 508"/>
                  <a:gd name="T29" fmla="*/ 192 h 192"/>
                  <a:gd name="T30" fmla="*/ 70 w 508"/>
                  <a:gd name="T31" fmla="*/ 192 h 192"/>
                  <a:gd name="T32" fmla="*/ 52 w 508"/>
                  <a:gd name="T33" fmla="*/ 189 h 192"/>
                  <a:gd name="T34" fmla="*/ 34 w 508"/>
                  <a:gd name="T35" fmla="*/ 182 h 192"/>
                  <a:gd name="T36" fmla="*/ 20 w 508"/>
                  <a:gd name="T37" fmla="*/ 170 h 192"/>
                  <a:gd name="T38" fmla="*/ 9 w 508"/>
                  <a:gd name="T39" fmla="*/ 156 h 192"/>
                  <a:gd name="T40" fmla="*/ 2 w 508"/>
                  <a:gd name="T41" fmla="*/ 140 h 192"/>
                  <a:gd name="T42" fmla="*/ 0 w 508"/>
                  <a:gd name="T43" fmla="*/ 121 h 192"/>
                  <a:gd name="T44" fmla="*/ 0 w 508"/>
                  <a:gd name="T45" fmla="*/ 71 h 192"/>
                  <a:gd name="T46" fmla="*/ 2 w 508"/>
                  <a:gd name="T47" fmla="*/ 52 h 192"/>
                  <a:gd name="T48" fmla="*/ 9 w 508"/>
                  <a:gd name="T49" fmla="*/ 35 h 192"/>
                  <a:gd name="T50" fmla="*/ 20 w 508"/>
                  <a:gd name="T51" fmla="*/ 21 h 192"/>
                  <a:gd name="T52" fmla="*/ 34 w 508"/>
                  <a:gd name="T53" fmla="*/ 11 h 192"/>
                  <a:gd name="T54" fmla="*/ 52 w 508"/>
                  <a:gd name="T55" fmla="*/ 3 h 192"/>
                  <a:gd name="T56" fmla="*/ 70 w 508"/>
                  <a:gd name="T5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192">
                    <a:moveTo>
                      <a:pt x="70" y="0"/>
                    </a:moveTo>
                    <a:lnTo>
                      <a:pt x="438" y="0"/>
                    </a:lnTo>
                    <a:lnTo>
                      <a:pt x="457" y="3"/>
                    </a:lnTo>
                    <a:lnTo>
                      <a:pt x="473" y="11"/>
                    </a:lnTo>
                    <a:lnTo>
                      <a:pt x="488" y="21"/>
                    </a:lnTo>
                    <a:lnTo>
                      <a:pt x="499" y="35"/>
                    </a:lnTo>
                    <a:lnTo>
                      <a:pt x="506" y="52"/>
                    </a:lnTo>
                    <a:lnTo>
                      <a:pt x="508" y="71"/>
                    </a:lnTo>
                    <a:lnTo>
                      <a:pt x="508" y="121"/>
                    </a:lnTo>
                    <a:lnTo>
                      <a:pt x="506" y="140"/>
                    </a:lnTo>
                    <a:lnTo>
                      <a:pt x="499" y="156"/>
                    </a:lnTo>
                    <a:lnTo>
                      <a:pt x="488" y="170"/>
                    </a:lnTo>
                    <a:lnTo>
                      <a:pt x="473" y="182"/>
                    </a:lnTo>
                    <a:lnTo>
                      <a:pt x="457" y="189"/>
                    </a:lnTo>
                    <a:lnTo>
                      <a:pt x="438" y="192"/>
                    </a:lnTo>
                    <a:lnTo>
                      <a:pt x="70" y="192"/>
                    </a:lnTo>
                    <a:lnTo>
                      <a:pt x="52" y="189"/>
                    </a:lnTo>
                    <a:lnTo>
                      <a:pt x="34" y="182"/>
                    </a:lnTo>
                    <a:lnTo>
                      <a:pt x="20" y="170"/>
                    </a:lnTo>
                    <a:lnTo>
                      <a:pt x="9" y="156"/>
                    </a:lnTo>
                    <a:lnTo>
                      <a:pt x="2" y="140"/>
                    </a:lnTo>
                    <a:lnTo>
                      <a:pt x="0" y="121"/>
                    </a:lnTo>
                    <a:lnTo>
                      <a:pt x="0" y="71"/>
                    </a:lnTo>
                    <a:lnTo>
                      <a:pt x="2" y="52"/>
                    </a:lnTo>
                    <a:lnTo>
                      <a:pt x="9" y="35"/>
                    </a:lnTo>
                    <a:lnTo>
                      <a:pt x="20" y="21"/>
                    </a:lnTo>
                    <a:lnTo>
                      <a:pt x="34" y="11"/>
                    </a:lnTo>
                    <a:lnTo>
                      <a:pt x="52" y="3"/>
                    </a:lnTo>
                    <a:lnTo>
                      <a:pt x="70"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89" name="Freeform 13"/>
              <p:cNvSpPr/>
              <p:nvPr/>
            </p:nvSpPr>
            <p:spPr bwMode="auto">
              <a:xfrm>
                <a:off x="13796963" y="-1182688"/>
                <a:ext cx="44450" cy="44450"/>
              </a:xfrm>
              <a:custGeom>
                <a:avLst/>
                <a:gdLst>
                  <a:gd name="T0" fmla="*/ 140 w 282"/>
                  <a:gd name="T1" fmla="*/ 0 h 281"/>
                  <a:gd name="T2" fmla="*/ 169 w 282"/>
                  <a:gd name="T3" fmla="*/ 2 h 281"/>
                  <a:gd name="T4" fmla="*/ 195 w 282"/>
                  <a:gd name="T5" fmla="*/ 10 h 281"/>
                  <a:gd name="T6" fmla="*/ 220 w 282"/>
                  <a:gd name="T7" fmla="*/ 23 h 281"/>
                  <a:gd name="T8" fmla="*/ 240 w 282"/>
                  <a:gd name="T9" fmla="*/ 40 h 281"/>
                  <a:gd name="T10" fmla="*/ 258 w 282"/>
                  <a:gd name="T11" fmla="*/ 62 h 281"/>
                  <a:gd name="T12" fmla="*/ 271 w 282"/>
                  <a:gd name="T13" fmla="*/ 85 h 281"/>
                  <a:gd name="T14" fmla="*/ 279 w 282"/>
                  <a:gd name="T15" fmla="*/ 112 h 281"/>
                  <a:gd name="T16" fmla="*/ 282 w 282"/>
                  <a:gd name="T17" fmla="*/ 140 h 281"/>
                  <a:gd name="T18" fmla="*/ 279 w 282"/>
                  <a:gd name="T19" fmla="*/ 169 h 281"/>
                  <a:gd name="T20" fmla="*/ 271 w 282"/>
                  <a:gd name="T21" fmla="*/ 195 h 281"/>
                  <a:gd name="T22" fmla="*/ 258 w 282"/>
                  <a:gd name="T23" fmla="*/ 219 h 281"/>
                  <a:gd name="T24" fmla="*/ 240 w 282"/>
                  <a:gd name="T25" fmla="*/ 240 h 281"/>
                  <a:gd name="T26" fmla="*/ 220 w 282"/>
                  <a:gd name="T27" fmla="*/ 257 h 281"/>
                  <a:gd name="T28" fmla="*/ 195 w 282"/>
                  <a:gd name="T29" fmla="*/ 271 h 281"/>
                  <a:gd name="T30" fmla="*/ 169 w 282"/>
                  <a:gd name="T31" fmla="*/ 279 h 281"/>
                  <a:gd name="T32" fmla="*/ 140 w 282"/>
                  <a:gd name="T33" fmla="*/ 281 h 281"/>
                  <a:gd name="T34" fmla="*/ 112 w 282"/>
                  <a:gd name="T35" fmla="*/ 279 h 281"/>
                  <a:gd name="T36" fmla="*/ 86 w 282"/>
                  <a:gd name="T37" fmla="*/ 271 h 281"/>
                  <a:gd name="T38" fmla="*/ 62 w 282"/>
                  <a:gd name="T39" fmla="*/ 257 h 281"/>
                  <a:gd name="T40" fmla="*/ 41 w 282"/>
                  <a:gd name="T41" fmla="*/ 240 h 281"/>
                  <a:gd name="T42" fmla="*/ 24 w 282"/>
                  <a:gd name="T43" fmla="*/ 219 h 281"/>
                  <a:gd name="T44" fmla="*/ 11 w 282"/>
                  <a:gd name="T45" fmla="*/ 195 h 281"/>
                  <a:gd name="T46" fmla="*/ 3 w 282"/>
                  <a:gd name="T47" fmla="*/ 169 h 281"/>
                  <a:gd name="T48" fmla="*/ 0 w 282"/>
                  <a:gd name="T49" fmla="*/ 140 h 281"/>
                  <a:gd name="T50" fmla="*/ 3 w 282"/>
                  <a:gd name="T51" fmla="*/ 112 h 281"/>
                  <a:gd name="T52" fmla="*/ 11 w 282"/>
                  <a:gd name="T53" fmla="*/ 85 h 281"/>
                  <a:gd name="T54" fmla="*/ 24 w 282"/>
                  <a:gd name="T55" fmla="*/ 62 h 281"/>
                  <a:gd name="T56" fmla="*/ 41 w 282"/>
                  <a:gd name="T57" fmla="*/ 40 h 281"/>
                  <a:gd name="T58" fmla="*/ 62 w 282"/>
                  <a:gd name="T59" fmla="*/ 23 h 281"/>
                  <a:gd name="T60" fmla="*/ 86 w 282"/>
                  <a:gd name="T61" fmla="*/ 10 h 281"/>
                  <a:gd name="T62" fmla="*/ 112 w 282"/>
                  <a:gd name="T63" fmla="*/ 2 h 281"/>
                  <a:gd name="T64" fmla="*/ 140 w 282"/>
                  <a:gd name="T6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281">
                    <a:moveTo>
                      <a:pt x="140" y="0"/>
                    </a:moveTo>
                    <a:lnTo>
                      <a:pt x="169" y="2"/>
                    </a:lnTo>
                    <a:lnTo>
                      <a:pt x="195" y="10"/>
                    </a:lnTo>
                    <a:lnTo>
                      <a:pt x="220" y="23"/>
                    </a:lnTo>
                    <a:lnTo>
                      <a:pt x="240" y="40"/>
                    </a:lnTo>
                    <a:lnTo>
                      <a:pt x="258" y="62"/>
                    </a:lnTo>
                    <a:lnTo>
                      <a:pt x="271" y="85"/>
                    </a:lnTo>
                    <a:lnTo>
                      <a:pt x="279" y="112"/>
                    </a:lnTo>
                    <a:lnTo>
                      <a:pt x="282" y="140"/>
                    </a:lnTo>
                    <a:lnTo>
                      <a:pt x="279" y="169"/>
                    </a:lnTo>
                    <a:lnTo>
                      <a:pt x="271" y="195"/>
                    </a:lnTo>
                    <a:lnTo>
                      <a:pt x="258" y="219"/>
                    </a:lnTo>
                    <a:lnTo>
                      <a:pt x="240" y="240"/>
                    </a:lnTo>
                    <a:lnTo>
                      <a:pt x="220" y="257"/>
                    </a:lnTo>
                    <a:lnTo>
                      <a:pt x="195" y="271"/>
                    </a:lnTo>
                    <a:lnTo>
                      <a:pt x="169" y="279"/>
                    </a:lnTo>
                    <a:lnTo>
                      <a:pt x="140" y="281"/>
                    </a:lnTo>
                    <a:lnTo>
                      <a:pt x="112" y="279"/>
                    </a:lnTo>
                    <a:lnTo>
                      <a:pt x="86" y="271"/>
                    </a:lnTo>
                    <a:lnTo>
                      <a:pt x="62" y="257"/>
                    </a:lnTo>
                    <a:lnTo>
                      <a:pt x="41" y="240"/>
                    </a:lnTo>
                    <a:lnTo>
                      <a:pt x="24" y="219"/>
                    </a:lnTo>
                    <a:lnTo>
                      <a:pt x="11" y="195"/>
                    </a:lnTo>
                    <a:lnTo>
                      <a:pt x="3" y="169"/>
                    </a:lnTo>
                    <a:lnTo>
                      <a:pt x="0" y="140"/>
                    </a:lnTo>
                    <a:lnTo>
                      <a:pt x="3" y="112"/>
                    </a:lnTo>
                    <a:lnTo>
                      <a:pt x="11" y="85"/>
                    </a:lnTo>
                    <a:lnTo>
                      <a:pt x="24" y="62"/>
                    </a:lnTo>
                    <a:lnTo>
                      <a:pt x="41" y="40"/>
                    </a:lnTo>
                    <a:lnTo>
                      <a:pt x="62" y="23"/>
                    </a:lnTo>
                    <a:lnTo>
                      <a:pt x="86" y="10"/>
                    </a:lnTo>
                    <a:lnTo>
                      <a:pt x="112" y="2"/>
                    </a:lnTo>
                    <a:lnTo>
                      <a:pt x="140"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90" name="Freeform 14"/>
              <p:cNvSpPr/>
              <p:nvPr/>
            </p:nvSpPr>
            <p:spPr bwMode="auto">
              <a:xfrm>
                <a:off x="13839825" y="-968375"/>
                <a:ext cx="61913" cy="39688"/>
              </a:xfrm>
              <a:custGeom>
                <a:avLst/>
                <a:gdLst>
                  <a:gd name="T0" fmla="*/ 312 w 392"/>
                  <a:gd name="T1" fmla="*/ 0 h 246"/>
                  <a:gd name="T2" fmla="*/ 331 w 392"/>
                  <a:gd name="T3" fmla="*/ 3 h 246"/>
                  <a:gd name="T4" fmla="*/ 347 w 392"/>
                  <a:gd name="T5" fmla="*/ 10 h 246"/>
                  <a:gd name="T6" fmla="*/ 360 w 392"/>
                  <a:gd name="T7" fmla="*/ 21 h 246"/>
                  <a:gd name="T8" fmla="*/ 371 w 392"/>
                  <a:gd name="T9" fmla="*/ 36 h 246"/>
                  <a:gd name="T10" fmla="*/ 379 w 392"/>
                  <a:gd name="T11" fmla="*/ 54 h 246"/>
                  <a:gd name="T12" fmla="*/ 390 w 392"/>
                  <a:gd name="T13" fmla="*/ 103 h 246"/>
                  <a:gd name="T14" fmla="*/ 392 w 392"/>
                  <a:gd name="T15" fmla="*/ 121 h 246"/>
                  <a:gd name="T16" fmla="*/ 389 w 392"/>
                  <a:gd name="T17" fmla="*/ 139 h 246"/>
                  <a:gd name="T18" fmla="*/ 382 w 392"/>
                  <a:gd name="T19" fmla="*/ 156 h 246"/>
                  <a:gd name="T20" fmla="*/ 369 w 392"/>
                  <a:gd name="T21" fmla="*/ 170 h 246"/>
                  <a:gd name="T22" fmla="*/ 355 w 392"/>
                  <a:gd name="T23" fmla="*/ 180 h 246"/>
                  <a:gd name="T24" fmla="*/ 338 w 392"/>
                  <a:gd name="T25" fmla="*/ 187 h 246"/>
                  <a:gd name="T26" fmla="*/ 98 w 392"/>
                  <a:gd name="T27" fmla="*/ 244 h 246"/>
                  <a:gd name="T28" fmla="*/ 78 w 392"/>
                  <a:gd name="T29" fmla="*/ 246 h 246"/>
                  <a:gd name="T30" fmla="*/ 61 w 392"/>
                  <a:gd name="T31" fmla="*/ 243 h 246"/>
                  <a:gd name="T32" fmla="*/ 45 w 392"/>
                  <a:gd name="T33" fmla="*/ 236 h 246"/>
                  <a:gd name="T34" fmla="*/ 30 w 392"/>
                  <a:gd name="T35" fmla="*/ 225 h 246"/>
                  <a:gd name="T36" fmla="*/ 19 w 392"/>
                  <a:gd name="T37" fmla="*/ 210 h 246"/>
                  <a:gd name="T38" fmla="*/ 13 w 392"/>
                  <a:gd name="T39" fmla="*/ 192 h 246"/>
                  <a:gd name="T40" fmla="*/ 1 w 392"/>
                  <a:gd name="T41" fmla="*/ 144 h 246"/>
                  <a:gd name="T42" fmla="*/ 0 w 392"/>
                  <a:gd name="T43" fmla="*/ 125 h 246"/>
                  <a:gd name="T44" fmla="*/ 2 w 392"/>
                  <a:gd name="T45" fmla="*/ 107 h 246"/>
                  <a:gd name="T46" fmla="*/ 10 w 392"/>
                  <a:gd name="T47" fmla="*/ 91 h 246"/>
                  <a:gd name="T48" fmla="*/ 21 w 392"/>
                  <a:gd name="T49" fmla="*/ 76 h 246"/>
                  <a:gd name="T50" fmla="*/ 35 w 392"/>
                  <a:gd name="T51" fmla="*/ 66 h 246"/>
                  <a:gd name="T52" fmla="*/ 53 w 392"/>
                  <a:gd name="T53" fmla="*/ 59 h 246"/>
                  <a:gd name="T54" fmla="*/ 293 w 392"/>
                  <a:gd name="T55" fmla="*/ 2 h 246"/>
                  <a:gd name="T56" fmla="*/ 312 w 392"/>
                  <a:gd name="T5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246">
                    <a:moveTo>
                      <a:pt x="312" y="0"/>
                    </a:moveTo>
                    <a:lnTo>
                      <a:pt x="331" y="3"/>
                    </a:lnTo>
                    <a:lnTo>
                      <a:pt x="347" y="10"/>
                    </a:lnTo>
                    <a:lnTo>
                      <a:pt x="360" y="21"/>
                    </a:lnTo>
                    <a:lnTo>
                      <a:pt x="371" y="36"/>
                    </a:lnTo>
                    <a:lnTo>
                      <a:pt x="379" y="54"/>
                    </a:lnTo>
                    <a:lnTo>
                      <a:pt x="390" y="103"/>
                    </a:lnTo>
                    <a:lnTo>
                      <a:pt x="392" y="121"/>
                    </a:lnTo>
                    <a:lnTo>
                      <a:pt x="389" y="139"/>
                    </a:lnTo>
                    <a:lnTo>
                      <a:pt x="382" y="156"/>
                    </a:lnTo>
                    <a:lnTo>
                      <a:pt x="369" y="170"/>
                    </a:lnTo>
                    <a:lnTo>
                      <a:pt x="355" y="180"/>
                    </a:lnTo>
                    <a:lnTo>
                      <a:pt x="338" y="187"/>
                    </a:lnTo>
                    <a:lnTo>
                      <a:pt x="98" y="244"/>
                    </a:lnTo>
                    <a:lnTo>
                      <a:pt x="78" y="246"/>
                    </a:lnTo>
                    <a:lnTo>
                      <a:pt x="61" y="243"/>
                    </a:lnTo>
                    <a:lnTo>
                      <a:pt x="45" y="236"/>
                    </a:lnTo>
                    <a:lnTo>
                      <a:pt x="30" y="225"/>
                    </a:lnTo>
                    <a:lnTo>
                      <a:pt x="19" y="210"/>
                    </a:lnTo>
                    <a:lnTo>
                      <a:pt x="13" y="192"/>
                    </a:lnTo>
                    <a:lnTo>
                      <a:pt x="1" y="144"/>
                    </a:lnTo>
                    <a:lnTo>
                      <a:pt x="0" y="125"/>
                    </a:lnTo>
                    <a:lnTo>
                      <a:pt x="2" y="107"/>
                    </a:lnTo>
                    <a:lnTo>
                      <a:pt x="10" y="91"/>
                    </a:lnTo>
                    <a:lnTo>
                      <a:pt x="21" y="76"/>
                    </a:lnTo>
                    <a:lnTo>
                      <a:pt x="35" y="66"/>
                    </a:lnTo>
                    <a:lnTo>
                      <a:pt x="53" y="59"/>
                    </a:lnTo>
                    <a:lnTo>
                      <a:pt x="293" y="2"/>
                    </a:lnTo>
                    <a:lnTo>
                      <a:pt x="312"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91" name="Freeform 15"/>
              <p:cNvSpPr/>
              <p:nvPr/>
            </p:nvSpPr>
            <p:spPr bwMode="auto">
              <a:xfrm>
                <a:off x="13442950" y="-1238250"/>
                <a:ext cx="101600" cy="41275"/>
              </a:xfrm>
              <a:custGeom>
                <a:avLst/>
                <a:gdLst>
                  <a:gd name="T0" fmla="*/ 64 w 637"/>
                  <a:gd name="T1" fmla="*/ 0 h 256"/>
                  <a:gd name="T2" fmla="*/ 82 w 637"/>
                  <a:gd name="T3" fmla="*/ 3 h 256"/>
                  <a:gd name="T4" fmla="*/ 97 w 637"/>
                  <a:gd name="T5" fmla="*/ 10 h 256"/>
                  <a:gd name="T6" fmla="*/ 109 w 637"/>
                  <a:gd name="T7" fmla="*/ 20 h 256"/>
                  <a:gd name="T8" fmla="*/ 119 w 637"/>
                  <a:gd name="T9" fmla="*/ 32 h 256"/>
                  <a:gd name="T10" fmla="*/ 127 w 637"/>
                  <a:gd name="T11" fmla="*/ 47 h 256"/>
                  <a:gd name="T12" fmla="*/ 129 w 637"/>
                  <a:gd name="T13" fmla="*/ 65 h 256"/>
                  <a:gd name="T14" fmla="*/ 129 w 637"/>
                  <a:gd name="T15" fmla="*/ 129 h 256"/>
                  <a:gd name="T16" fmla="*/ 508 w 637"/>
                  <a:gd name="T17" fmla="*/ 129 h 256"/>
                  <a:gd name="T18" fmla="*/ 508 w 637"/>
                  <a:gd name="T19" fmla="*/ 65 h 256"/>
                  <a:gd name="T20" fmla="*/ 511 w 637"/>
                  <a:gd name="T21" fmla="*/ 47 h 256"/>
                  <a:gd name="T22" fmla="*/ 518 w 637"/>
                  <a:gd name="T23" fmla="*/ 32 h 256"/>
                  <a:gd name="T24" fmla="*/ 528 w 637"/>
                  <a:gd name="T25" fmla="*/ 20 h 256"/>
                  <a:gd name="T26" fmla="*/ 541 w 637"/>
                  <a:gd name="T27" fmla="*/ 10 h 256"/>
                  <a:gd name="T28" fmla="*/ 556 w 637"/>
                  <a:gd name="T29" fmla="*/ 3 h 256"/>
                  <a:gd name="T30" fmla="*/ 573 w 637"/>
                  <a:gd name="T31" fmla="*/ 0 h 256"/>
                  <a:gd name="T32" fmla="*/ 590 w 637"/>
                  <a:gd name="T33" fmla="*/ 3 h 256"/>
                  <a:gd name="T34" fmla="*/ 605 w 637"/>
                  <a:gd name="T35" fmla="*/ 10 h 256"/>
                  <a:gd name="T36" fmla="*/ 618 w 637"/>
                  <a:gd name="T37" fmla="*/ 20 h 256"/>
                  <a:gd name="T38" fmla="*/ 629 w 637"/>
                  <a:gd name="T39" fmla="*/ 32 h 256"/>
                  <a:gd name="T40" fmla="*/ 635 w 637"/>
                  <a:gd name="T41" fmla="*/ 47 h 256"/>
                  <a:gd name="T42" fmla="*/ 637 w 637"/>
                  <a:gd name="T43" fmla="*/ 65 h 256"/>
                  <a:gd name="T44" fmla="*/ 637 w 637"/>
                  <a:gd name="T45" fmla="*/ 193 h 256"/>
                  <a:gd name="T46" fmla="*/ 635 w 637"/>
                  <a:gd name="T47" fmla="*/ 209 h 256"/>
                  <a:gd name="T48" fmla="*/ 629 w 637"/>
                  <a:gd name="T49" fmla="*/ 224 h 256"/>
                  <a:gd name="T50" fmla="*/ 618 w 637"/>
                  <a:gd name="T51" fmla="*/ 238 h 256"/>
                  <a:gd name="T52" fmla="*/ 605 w 637"/>
                  <a:gd name="T53" fmla="*/ 248 h 256"/>
                  <a:gd name="T54" fmla="*/ 590 w 637"/>
                  <a:gd name="T55" fmla="*/ 254 h 256"/>
                  <a:gd name="T56" fmla="*/ 573 w 637"/>
                  <a:gd name="T57" fmla="*/ 256 h 256"/>
                  <a:gd name="T58" fmla="*/ 64 w 637"/>
                  <a:gd name="T59" fmla="*/ 256 h 256"/>
                  <a:gd name="T60" fmla="*/ 47 w 637"/>
                  <a:gd name="T61" fmla="*/ 254 h 256"/>
                  <a:gd name="T62" fmla="*/ 32 w 637"/>
                  <a:gd name="T63" fmla="*/ 248 h 256"/>
                  <a:gd name="T64" fmla="*/ 20 w 637"/>
                  <a:gd name="T65" fmla="*/ 238 h 256"/>
                  <a:gd name="T66" fmla="*/ 9 w 637"/>
                  <a:gd name="T67" fmla="*/ 224 h 256"/>
                  <a:gd name="T68" fmla="*/ 2 w 637"/>
                  <a:gd name="T69" fmla="*/ 209 h 256"/>
                  <a:gd name="T70" fmla="*/ 0 w 637"/>
                  <a:gd name="T71" fmla="*/ 193 h 256"/>
                  <a:gd name="T72" fmla="*/ 0 w 637"/>
                  <a:gd name="T73" fmla="*/ 65 h 256"/>
                  <a:gd name="T74" fmla="*/ 2 w 637"/>
                  <a:gd name="T75" fmla="*/ 47 h 256"/>
                  <a:gd name="T76" fmla="*/ 9 w 637"/>
                  <a:gd name="T77" fmla="*/ 32 h 256"/>
                  <a:gd name="T78" fmla="*/ 20 w 637"/>
                  <a:gd name="T79" fmla="*/ 20 h 256"/>
                  <a:gd name="T80" fmla="*/ 32 w 637"/>
                  <a:gd name="T81" fmla="*/ 10 h 256"/>
                  <a:gd name="T82" fmla="*/ 47 w 637"/>
                  <a:gd name="T83" fmla="*/ 3 h 256"/>
                  <a:gd name="T84" fmla="*/ 64 w 637"/>
                  <a:gd name="T8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7" h="256">
                    <a:moveTo>
                      <a:pt x="64" y="0"/>
                    </a:moveTo>
                    <a:lnTo>
                      <a:pt x="82" y="3"/>
                    </a:lnTo>
                    <a:lnTo>
                      <a:pt x="97" y="10"/>
                    </a:lnTo>
                    <a:lnTo>
                      <a:pt x="109" y="20"/>
                    </a:lnTo>
                    <a:lnTo>
                      <a:pt x="119" y="32"/>
                    </a:lnTo>
                    <a:lnTo>
                      <a:pt x="127" y="47"/>
                    </a:lnTo>
                    <a:lnTo>
                      <a:pt x="129" y="65"/>
                    </a:lnTo>
                    <a:lnTo>
                      <a:pt x="129" y="129"/>
                    </a:lnTo>
                    <a:lnTo>
                      <a:pt x="508" y="129"/>
                    </a:lnTo>
                    <a:lnTo>
                      <a:pt x="508" y="65"/>
                    </a:lnTo>
                    <a:lnTo>
                      <a:pt x="511" y="47"/>
                    </a:lnTo>
                    <a:lnTo>
                      <a:pt x="518" y="32"/>
                    </a:lnTo>
                    <a:lnTo>
                      <a:pt x="528" y="20"/>
                    </a:lnTo>
                    <a:lnTo>
                      <a:pt x="541" y="10"/>
                    </a:lnTo>
                    <a:lnTo>
                      <a:pt x="556" y="3"/>
                    </a:lnTo>
                    <a:lnTo>
                      <a:pt x="573" y="0"/>
                    </a:lnTo>
                    <a:lnTo>
                      <a:pt x="590" y="3"/>
                    </a:lnTo>
                    <a:lnTo>
                      <a:pt x="605" y="10"/>
                    </a:lnTo>
                    <a:lnTo>
                      <a:pt x="618" y="20"/>
                    </a:lnTo>
                    <a:lnTo>
                      <a:pt x="629" y="32"/>
                    </a:lnTo>
                    <a:lnTo>
                      <a:pt x="635" y="47"/>
                    </a:lnTo>
                    <a:lnTo>
                      <a:pt x="637" y="65"/>
                    </a:lnTo>
                    <a:lnTo>
                      <a:pt x="637" y="193"/>
                    </a:lnTo>
                    <a:lnTo>
                      <a:pt x="635" y="209"/>
                    </a:lnTo>
                    <a:lnTo>
                      <a:pt x="629" y="224"/>
                    </a:lnTo>
                    <a:lnTo>
                      <a:pt x="618" y="238"/>
                    </a:lnTo>
                    <a:lnTo>
                      <a:pt x="605" y="248"/>
                    </a:lnTo>
                    <a:lnTo>
                      <a:pt x="590" y="254"/>
                    </a:lnTo>
                    <a:lnTo>
                      <a:pt x="573" y="256"/>
                    </a:lnTo>
                    <a:lnTo>
                      <a:pt x="64" y="256"/>
                    </a:lnTo>
                    <a:lnTo>
                      <a:pt x="47" y="254"/>
                    </a:lnTo>
                    <a:lnTo>
                      <a:pt x="32" y="248"/>
                    </a:lnTo>
                    <a:lnTo>
                      <a:pt x="20" y="238"/>
                    </a:lnTo>
                    <a:lnTo>
                      <a:pt x="9" y="224"/>
                    </a:lnTo>
                    <a:lnTo>
                      <a:pt x="2" y="209"/>
                    </a:lnTo>
                    <a:lnTo>
                      <a:pt x="0" y="193"/>
                    </a:lnTo>
                    <a:lnTo>
                      <a:pt x="0" y="65"/>
                    </a:lnTo>
                    <a:lnTo>
                      <a:pt x="2" y="47"/>
                    </a:lnTo>
                    <a:lnTo>
                      <a:pt x="9" y="32"/>
                    </a:lnTo>
                    <a:lnTo>
                      <a:pt x="20" y="20"/>
                    </a:lnTo>
                    <a:lnTo>
                      <a:pt x="32" y="10"/>
                    </a:lnTo>
                    <a:lnTo>
                      <a:pt x="47" y="3"/>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92" name="Freeform 16"/>
              <p:cNvSpPr/>
              <p:nvPr/>
            </p:nvSpPr>
            <p:spPr bwMode="auto">
              <a:xfrm>
                <a:off x="13625513" y="-1338263"/>
                <a:ext cx="101600" cy="41275"/>
              </a:xfrm>
              <a:custGeom>
                <a:avLst/>
                <a:gdLst>
                  <a:gd name="T0" fmla="*/ 64 w 636"/>
                  <a:gd name="T1" fmla="*/ 0 h 257"/>
                  <a:gd name="T2" fmla="*/ 81 w 636"/>
                  <a:gd name="T3" fmla="*/ 2 h 257"/>
                  <a:gd name="T4" fmla="*/ 96 w 636"/>
                  <a:gd name="T5" fmla="*/ 9 h 257"/>
                  <a:gd name="T6" fmla="*/ 109 w 636"/>
                  <a:gd name="T7" fmla="*/ 20 h 257"/>
                  <a:gd name="T8" fmla="*/ 119 w 636"/>
                  <a:gd name="T9" fmla="*/ 32 h 257"/>
                  <a:gd name="T10" fmla="*/ 126 w 636"/>
                  <a:gd name="T11" fmla="*/ 47 h 257"/>
                  <a:gd name="T12" fmla="*/ 128 w 636"/>
                  <a:gd name="T13" fmla="*/ 64 h 257"/>
                  <a:gd name="T14" fmla="*/ 128 w 636"/>
                  <a:gd name="T15" fmla="*/ 129 h 257"/>
                  <a:gd name="T16" fmla="*/ 508 w 636"/>
                  <a:gd name="T17" fmla="*/ 129 h 257"/>
                  <a:gd name="T18" fmla="*/ 508 w 636"/>
                  <a:gd name="T19" fmla="*/ 64 h 257"/>
                  <a:gd name="T20" fmla="*/ 511 w 636"/>
                  <a:gd name="T21" fmla="*/ 47 h 257"/>
                  <a:gd name="T22" fmla="*/ 517 w 636"/>
                  <a:gd name="T23" fmla="*/ 32 h 257"/>
                  <a:gd name="T24" fmla="*/ 527 w 636"/>
                  <a:gd name="T25" fmla="*/ 20 h 257"/>
                  <a:gd name="T26" fmla="*/ 540 w 636"/>
                  <a:gd name="T27" fmla="*/ 9 h 257"/>
                  <a:gd name="T28" fmla="*/ 556 w 636"/>
                  <a:gd name="T29" fmla="*/ 2 h 257"/>
                  <a:gd name="T30" fmla="*/ 572 w 636"/>
                  <a:gd name="T31" fmla="*/ 0 h 257"/>
                  <a:gd name="T32" fmla="*/ 589 w 636"/>
                  <a:gd name="T33" fmla="*/ 2 h 257"/>
                  <a:gd name="T34" fmla="*/ 605 w 636"/>
                  <a:gd name="T35" fmla="*/ 9 h 257"/>
                  <a:gd name="T36" fmla="*/ 618 w 636"/>
                  <a:gd name="T37" fmla="*/ 20 h 257"/>
                  <a:gd name="T38" fmla="*/ 628 w 636"/>
                  <a:gd name="T39" fmla="*/ 32 h 257"/>
                  <a:gd name="T40" fmla="*/ 634 w 636"/>
                  <a:gd name="T41" fmla="*/ 47 h 257"/>
                  <a:gd name="T42" fmla="*/ 636 w 636"/>
                  <a:gd name="T43" fmla="*/ 64 h 257"/>
                  <a:gd name="T44" fmla="*/ 636 w 636"/>
                  <a:gd name="T45" fmla="*/ 193 h 257"/>
                  <a:gd name="T46" fmla="*/ 634 w 636"/>
                  <a:gd name="T47" fmla="*/ 209 h 257"/>
                  <a:gd name="T48" fmla="*/ 628 w 636"/>
                  <a:gd name="T49" fmla="*/ 224 h 257"/>
                  <a:gd name="T50" fmla="*/ 618 w 636"/>
                  <a:gd name="T51" fmla="*/ 237 h 257"/>
                  <a:gd name="T52" fmla="*/ 605 w 636"/>
                  <a:gd name="T53" fmla="*/ 248 h 257"/>
                  <a:gd name="T54" fmla="*/ 589 w 636"/>
                  <a:gd name="T55" fmla="*/ 254 h 257"/>
                  <a:gd name="T56" fmla="*/ 572 w 636"/>
                  <a:gd name="T57" fmla="*/ 257 h 257"/>
                  <a:gd name="T58" fmla="*/ 64 w 636"/>
                  <a:gd name="T59" fmla="*/ 257 h 257"/>
                  <a:gd name="T60" fmla="*/ 47 w 636"/>
                  <a:gd name="T61" fmla="*/ 254 h 257"/>
                  <a:gd name="T62" fmla="*/ 31 w 636"/>
                  <a:gd name="T63" fmla="*/ 248 h 257"/>
                  <a:gd name="T64" fmla="*/ 18 w 636"/>
                  <a:gd name="T65" fmla="*/ 237 h 257"/>
                  <a:gd name="T66" fmla="*/ 9 w 636"/>
                  <a:gd name="T67" fmla="*/ 224 h 257"/>
                  <a:gd name="T68" fmla="*/ 2 w 636"/>
                  <a:gd name="T69" fmla="*/ 209 h 257"/>
                  <a:gd name="T70" fmla="*/ 0 w 636"/>
                  <a:gd name="T71" fmla="*/ 193 h 257"/>
                  <a:gd name="T72" fmla="*/ 0 w 636"/>
                  <a:gd name="T73" fmla="*/ 64 h 257"/>
                  <a:gd name="T74" fmla="*/ 2 w 636"/>
                  <a:gd name="T75" fmla="*/ 47 h 257"/>
                  <a:gd name="T76" fmla="*/ 9 w 636"/>
                  <a:gd name="T77" fmla="*/ 32 h 257"/>
                  <a:gd name="T78" fmla="*/ 18 w 636"/>
                  <a:gd name="T79" fmla="*/ 20 h 257"/>
                  <a:gd name="T80" fmla="*/ 31 w 636"/>
                  <a:gd name="T81" fmla="*/ 9 h 257"/>
                  <a:gd name="T82" fmla="*/ 47 w 636"/>
                  <a:gd name="T83" fmla="*/ 2 h 257"/>
                  <a:gd name="T84" fmla="*/ 64 w 636"/>
                  <a:gd name="T8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6" h="257">
                    <a:moveTo>
                      <a:pt x="64" y="0"/>
                    </a:moveTo>
                    <a:lnTo>
                      <a:pt x="81" y="2"/>
                    </a:lnTo>
                    <a:lnTo>
                      <a:pt x="96" y="9"/>
                    </a:lnTo>
                    <a:lnTo>
                      <a:pt x="109" y="20"/>
                    </a:lnTo>
                    <a:lnTo>
                      <a:pt x="119" y="32"/>
                    </a:lnTo>
                    <a:lnTo>
                      <a:pt x="126" y="47"/>
                    </a:lnTo>
                    <a:lnTo>
                      <a:pt x="128" y="64"/>
                    </a:lnTo>
                    <a:lnTo>
                      <a:pt x="128" y="129"/>
                    </a:lnTo>
                    <a:lnTo>
                      <a:pt x="508" y="129"/>
                    </a:lnTo>
                    <a:lnTo>
                      <a:pt x="508" y="64"/>
                    </a:lnTo>
                    <a:lnTo>
                      <a:pt x="511" y="47"/>
                    </a:lnTo>
                    <a:lnTo>
                      <a:pt x="517" y="32"/>
                    </a:lnTo>
                    <a:lnTo>
                      <a:pt x="527" y="20"/>
                    </a:lnTo>
                    <a:lnTo>
                      <a:pt x="540" y="9"/>
                    </a:lnTo>
                    <a:lnTo>
                      <a:pt x="556" y="2"/>
                    </a:lnTo>
                    <a:lnTo>
                      <a:pt x="572" y="0"/>
                    </a:lnTo>
                    <a:lnTo>
                      <a:pt x="589" y="2"/>
                    </a:lnTo>
                    <a:lnTo>
                      <a:pt x="605" y="9"/>
                    </a:lnTo>
                    <a:lnTo>
                      <a:pt x="618" y="20"/>
                    </a:lnTo>
                    <a:lnTo>
                      <a:pt x="628" y="32"/>
                    </a:lnTo>
                    <a:lnTo>
                      <a:pt x="634" y="47"/>
                    </a:lnTo>
                    <a:lnTo>
                      <a:pt x="636" y="64"/>
                    </a:lnTo>
                    <a:lnTo>
                      <a:pt x="636" y="193"/>
                    </a:lnTo>
                    <a:lnTo>
                      <a:pt x="634" y="209"/>
                    </a:lnTo>
                    <a:lnTo>
                      <a:pt x="628" y="224"/>
                    </a:lnTo>
                    <a:lnTo>
                      <a:pt x="618" y="237"/>
                    </a:lnTo>
                    <a:lnTo>
                      <a:pt x="605" y="248"/>
                    </a:lnTo>
                    <a:lnTo>
                      <a:pt x="589" y="254"/>
                    </a:lnTo>
                    <a:lnTo>
                      <a:pt x="572" y="257"/>
                    </a:lnTo>
                    <a:lnTo>
                      <a:pt x="64" y="257"/>
                    </a:lnTo>
                    <a:lnTo>
                      <a:pt x="47" y="254"/>
                    </a:lnTo>
                    <a:lnTo>
                      <a:pt x="31" y="248"/>
                    </a:lnTo>
                    <a:lnTo>
                      <a:pt x="18" y="237"/>
                    </a:lnTo>
                    <a:lnTo>
                      <a:pt x="9" y="224"/>
                    </a:lnTo>
                    <a:lnTo>
                      <a:pt x="2" y="209"/>
                    </a:lnTo>
                    <a:lnTo>
                      <a:pt x="0" y="193"/>
                    </a:lnTo>
                    <a:lnTo>
                      <a:pt x="0" y="64"/>
                    </a:lnTo>
                    <a:lnTo>
                      <a:pt x="2" y="47"/>
                    </a:lnTo>
                    <a:lnTo>
                      <a:pt x="9" y="32"/>
                    </a:lnTo>
                    <a:lnTo>
                      <a:pt x="18" y="20"/>
                    </a:lnTo>
                    <a:lnTo>
                      <a:pt x="31" y="9"/>
                    </a:lnTo>
                    <a:lnTo>
                      <a:pt x="47" y="2"/>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grpSp>
      </p:grpSp>
      <p:grpSp>
        <p:nvGrpSpPr>
          <p:cNvPr id="93" name="101 Grupo"/>
          <p:cNvGrpSpPr/>
          <p:nvPr/>
        </p:nvGrpSpPr>
        <p:grpSpPr>
          <a:xfrm>
            <a:off x="4473420" y="4639684"/>
            <a:ext cx="899896" cy="899896"/>
            <a:chOff x="17458379" y="9537180"/>
            <a:chExt cx="1800000" cy="1800000"/>
          </a:xfrm>
        </p:grpSpPr>
        <p:sp>
          <p:nvSpPr>
            <p:cNvPr id="94" name="55 Elipse"/>
            <p:cNvSpPr>
              <a:spLocks noChangeAspect="1"/>
            </p:cNvSpPr>
            <p:nvPr/>
          </p:nvSpPr>
          <p:spPr bwMode="auto">
            <a:xfrm>
              <a:off x="17458379" y="9537180"/>
              <a:ext cx="1800000" cy="1800000"/>
            </a:xfrm>
            <a:prstGeom prst="ellipse">
              <a:avLst/>
            </a:prstGeom>
            <a:gradFill>
              <a:gsLst>
                <a:gs pos="0">
                  <a:schemeClr val="accent2"/>
                </a:gs>
                <a:gs pos="93000">
                  <a:srgbClr val="A5DEFF"/>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s-SV">
                <a:solidFill>
                  <a:schemeClr val="lt1"/>
                </a:solidFill>
              </a:endParaRPr>
            </a:p>
          </p:txBody>
        </p:sp>
        <p:grpSp>
          <p:nvGrpSpPr>
            <p:cNvPr id="95" name="98 Grupo"/>
            <p:cNvGrpSpPr/>
            <p:nvPr/>
          </p:nvGrpSpPr>
          <p:grpSpPr>
            <a:xfrm>
              <a:off x="17967756" y="10229443"/>
              <a:ext cx="781246" cy="415474"/>
              <a:chOff x="14243050" y="-1187450"/>
              <a:chExt cx="547688" cy="279400"/>
            </a:xfrm>
            <a:solidFill>
              <a:schemeClr val="bg1"/>
            </a:solidFill>
          </p:grpSpPr>
          <p:sp>
            <p:nvSpPr>
              <p:cNvPr id="96" name="Freeform 21"/>
              <p:cNvSpPr/>
              <p:nvPr/>
            </p:nvSpPr>
            <p:spPr bwMode="auto">
              <a:xfrm>
                <a:off x="14243050" y="-1187450"/>
                <a:ext cx="461963" cy="279400"/>
              </a:xfrm>
              <a:custGeom>
                <a:avLst/>
                <a:gdLst>
                  <a:gd name="T0" fmla="*/ 2847 w 2911"/>
                  <a:gd name="T1" fmla="*/ 0 h 1759"/>
                  <a:gd name="T2" fmla="*/ 2885 w 2911"/>
                  <a:gd name="T3" fmla="*/ 13 h 1759"/>
                  <a:gd name="T4" fmla="*/ 2908 w 2911"/>
                  <a:gd name="T5" fmla="*/ 44 h 1759"/>
                  <a:gd name="T6" fmla="*/ 2911 w 2911"/>
                  <a:gd name="T7" fmla="*/ 383 h 1759"/>
                  <a:gd name="T8" fmla="*/ 2901 w 2911"/>
                  <a:gd name="T9" fmla="*/ 416 h 1759"/>
                  <a:gd name="T10" fmla="*/ 2852 w 2911"/>
                  <a:gd name="T11" fmla="*/ 468 h 1759"/>
                  <a:gd name="T12" fmla="*/ 2787 w 2911"/>
                  <a:gd name="T13" fmla="*/ 551 h 1759"/>
                  <a:gd name="T14" fmla="*/ 2738 w 2911"/>
                  <a:gd name="T15" fmla="*/ 644 h 1759"/>
                  <a:gd name="T16" fmla="*/ 2711 w 2911"/>
                  <a:gd name="T17" fmla="*/ 709 h 1759"/>
                  <a:gd name="T18" fmla="*/ 2687 w 2911"/>
                  <a:gd name="T19" fmla="*/ 731 h 1759"/>
                  <a:gd name="T20" fmla="*/ 2655 w 2911"/>
                  <a:gd name="T21" fmla="*/ 738 h 1759"/>
                  <a:gd name="T22" fmla="*/ 2623 w 2911"/>
                  <a:gd name="T23" fmla="*/ 727 h 1759"/>
                  <a:gd name="T24" fmla="*/ 2602 w 2911"/>
                  <a:gd name="T25" fmla="*/ 703 h 1759"/>
                  <a:gd name="T26" fmla="*/ 2594 w 2911"/>
                  <a:gd name="T27" fmla="*/ 671 h 1759"/>
                  <a:gd name="T28" fmla="*/ 2618 w 2911"/>
                  <a:gd name="T29" fmla="*/ 599 h 1759"/>
                  <a:gd name="T30" fmla="*/ 2672 w 2911"/>
                  <a:gd name="T31" fmla="*/ 494 h 1759"/>
                  <a:gd name="T32" fmla="*/ 2742 w 2911"/>
                  <a:gd name="T33" fmla="*/ 399 h 1759"/>
                  <a:gd name="T34" fmla="*/ 2783 w 2911"/>
                  <a:gd name="T35" fmla="*/ 128 h 1759"/>
                  <a:gd name="T36" fmla="*/ 128 w 2911"/>
                  <a:gd name="T37" fmla="*/ 1632 h 1759"/>
                  <a:gd name="T38" fmla="*/ 2783 w 2911"/>
                  <a:gd name="T39" fmla="*/ 1405 h 1759"/>
                  <a:gd name="T40" fmla="*/ 2708 w 2911"/>
                  <a:gd name="T41" fmla="*/ 1318 h 1759"/>
                  <a:gd name="T42" fmla="*/ 2647 w 2911"/>
                  <a:gd name="T43" fmla="*/ 1222 h 1759"/>
                  <a:gd name="T44" fmla="*/ 2603 w 2911"/>
                  <a:gd name="T45" fmla="*/ 1119 h 1759"/>
                  <a:gd name="T46" fmla="*/ 2599 w 2911"/>
                  <a:gd name="T47" fmla="*/ 1086 h 1759"/>
                  <a:gd name="T48" fmla="*/ 2614 w 2911"/>
                  <a:gd name="T49" fmla="*/ 1057 h 1759"/>
                  <a:gd name="T50" fmla="*/ 2642 w 2911"/>
                  <a:gd name="T51" fmla="*/ 1038 h 1759"/>
                  <a:gd name="T52" fmla="*/ 2675 w 2911"/>
                  <a:gd name="T53" fmla="*/ 1036 h 1759"/>
                  <a:gd name="T54" fmla="*/ 2704 w 2911"/>
                  <a:gd name="T55" fmla="*/ 1050 h 1759"/>
                  <a:gd name="T56" fmla="*/ 2723 w 2911"/>
                  <a:gd name="T57" fmla="*/ 1077 h 1759"/>
                  <a:gd name="T58" fmla="*/ 2764 w 2911"/>
                  <a:gd name="T59" fmla="*/ 1169 h 1759"/>
                  <a:gd name="T60" fmla="*/ 2820 w 2911"/>
                  <a:gd name="T61" fmla="*/ 1254 h 1759"/>
                  <a:gd name="T62" fmla="*/ 2891 w 2911"/>
                  <a:gd name="T63" fmla="*/ 1329 h 1759"/>
                  <a:gd name="T64" fmla="*/ 2909 w 2911"/>
                  <a:gd name="T65" fmla="*/ 1359 h 1759"/>
                  <a:gd name="T66" fmla="*/ 2911 w 2911"/>
                  <a:gd name="T67" fmla="*/ 1696 h 1759"/>
                  <a:gd name="T68" fmla="*/ 2902 w 2911"/>
                  <a:gd name="T69" fmla="*/ 1728 h 1759"/>
                  <a:gd name="T70" fmla="*/ 2880 w 2911"/>
                  <a:gd name="T71" fmla="*/ 1750 h 1759"/>
                  <a:gd name="T72" fmla="*/ 2847 w 2911"/>
                  <a:gd name="T73" fmla="*/ 1759 h 1759"/>
                  <a:gd name="T74" fmla="*/ 44 w 2911"/>
                  <a:gd name="T75" fmla="*/ 1756 h 1759"/>
                  <a:gd name="T76" fmla="*/ 13 w 2911"/>
                  <a:gd name="T77" fmla="*/ 1733 h 1759"/>
                  <a:gd name="T78" fmla="*/ 0 w 2911"/>
                  <a:gd name="T79" fmla="*/ 1696 h 1759"/>
                  <a:gd name="T80" fmla="*/ 3 w 2911"/>
                  <a:gd name="T81" fmla="*/ 44 h 1759"/>
                  <a:gd name="T82" fmla="*/ 27 w 2911"/>
                  <a:gd name="T83" fmla="*/ 13 h 1759"/>
                  <a:gd name="T84" fmla="*/ 64 w 2911"/>
                  <a:gd name="T85" fmla="*/ 0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1" h="1759">
                    <a:moveTo>
                      <a:pt x="64" y="0"/>
                    </a:moveTo>
                    <a:lnTo>
                      <a:pt x="2847" y="0"/>
                    </a:lnTo>
                    <a:lnTo>
                      <a:pt x="2867" y="3"/>
                    </a:lnTo>
                    <a:lnTo>
                      <a:pt x="2885" y="13"/>
                    </a:lnTo>
                    <a:lnTo>
                      <a:pt x="2899" y="27"/>
                    </a:lnTo>
                    <a:lnTo>
                      <a:pt x="2908" y="44"/>
                    </a:lnTo>
                    <a:lnTo>
                      <a:pt x="2911" y="64"/>
                    </a:lnTo>
                    <a:lnTo>
                      <a:pt x="2911" y="383"/>
                    </a:lnTo>
                    <a:lnTo>
                      <a:pt x="2909" y="400"/>
                    </a:lnTo>
                    <a:lnTo>
                      <a:pt x="2901" y="416"/>
                    </a:lnTo>
                    <a:lnTo>
                      <a:pt x="2891" y="430"/>
                    </a:lnTo>
                    <a:lnTo>
                      <a:pt x="2852" y="468"/>
                    </a:lnTo>
                    <a:lnTo>
                      <a:pt x="2818" y="509"/>
                    </a:lnTo>
                    <a:lnTo>
                      <a:pt x="2787" y="551"/>
                    </a:lnTo>
                    <a:lnTo>
                      <a:pt x="2761" y="597"/>
                    </a:lnTo>
                    <a:lnTo>
                      <a:pt x="2738" y="644"/>
                    </a:lnTo>
                    <a:lnTo>
                      <a:pt x="2719" y="693"/>
                    </a:lnTo>
                    <a:lnTo>
                      <a:pt x="2711" y="709"/>
                    </a:lnTo>
                    <a:lnTo>
                      <a:pt x="2701" y="722"/>
                    </a:lnTo>
                    <a:lnTo>
                      <a:pt x="2687" y="731"/>
                    </a:lnTo>
                    <a:lnTo>
                      <a:pt x="2672" y="737"/>
                    </a:lnTo>
                    <a:lnTo>
                      <a:pt x="2655" y="738"/>
                    </a:lnTo>
                    <a:lnTo>
                      <a:pt x="2639" y="735"/>
                    </a:lnTo>
                    <a:lnTo>
                      <a:pt x="2623" y="727"/>
                    </a:lnTo>
                    <a:lnTo>
                      <a:pt x="2610" y="717"/>
                    </a:lnTo>
                    <a:lnTo>
                      <a:pt x="2602" y="703"/>
                    </a:lnTo>
                    <a:lnTo>
                      <a:pt x="2596" y="688"/>
                    </a:lnTo>
                    <a:lnTo>
                      <a:pt x="2594" y="671"/>
                    </a:lnTo>
                    <a:lnTo>
                      <a:pt x="2597" y="654"/>
                    </a:lnTo>
                    <a:lnTo>
                      <a:pt x="2618" y="599"/>
                    </a:lnTo>
                    <a:lnTo>
                      <a:pt x="2643" y="546"/>
                    </a:lnTo>
                    <a:lnTo>
                      <a:pt x="2672" y="494"/>
                    </a:lnTo>
                    <a:lnTo>
                      <a:pt x="2705" y="445"/>
                    </a:lnTo>
                    <a:lnTo>
                      <a:pt x="2742" y="399"/>
                    </a:lnTo>
                    <a:lnTo>
                      <a:pt x="2783" y="355"/>
                    </a:lnTo>
                    <a:lnTo>
                      <a:pt x="2783" y="128"/>
                    </a:lnTo>
                    <a:lnTo>
                      <a:pt x="128" y="128"/>
                    </a:lnTo>
                    <a:lnTo>
                      <a:pt x="128" y="1632"/>
                    </a:lnTo>
                    <a:lnTo>
                      <a:pt x="2783" y="1632"/>
                    </a:lnTo>
                    <a:lnTo>
                      <a:pt x="2783" y="1405"/>
                    </a:lnTo>
                    <a:lnTo>
                      <a:pt x="2743" y="1362"/>
                    </a:lnTo>
                    <a:lnTo>
                      <a:pt x="2708" y="1318"/>
                    </a:lnTo>
                    <a:lnTo>
                      <a:pt x="2676" y="1271"/>
                    </a:lnTo>
                    <a:lnTo>
                      <a:pt x="2647" y="1222"/>
                    </a:lnTo>
                    <a:lnTo>
                      <a:pt x="2623" y="1172"/>
                    </a:lnTo>
                    <a:lnTo>
                      <a:pt x="2603" y="1119"/>
                    </a:lnTo>
                    <a:lnTo>
                      <a:pt x="2598" y="1103"/>
                    </a:lnTo>
                    <a:lnTo>
                      <a:pt x="2599" y="1086"/>
                    </a:lnTo>
                    <a:lnTo>
                      <a:pt x="2605" y="1070"/>
                    </a:lnTo>
                    <a:lnTo>
                      <a:pt x="2614" y="1057"/>
                    </a:lnTo>
                    <a:lnTo>
                      <a:pt x="2626" y="1045"/>
                    </a:lnTo>
                    <a:lnTo>
                      <a:pt x="2642" y="1038"/>
                    </a:lnTo>
                    <a:lnTo>
                      <a:pt x="2658" y="1035"/>
                    </a:lnTo>
                    <a:lnTo>
                      <a:pt x="2675" y="1036"/>
                    </a:lnTo>
                    <a:lnTo>
                      <a:pt x="2690" y="1041"/>
                    </a:lnTo>
                    <a:lnTo>
                      <a:pt x="2704" y="1050"/>
                    </a:lnTo>
                    <a:lnTo>
                      <a:pt x="2715" y="1061"/>
                    </a:lnTo>
                    <a:lnTo>
                      <a:pt x="2723" y="1077"/>
                    </a:lnTo>
                    <a:lnTo>
                      <a:pt x="2741" y="1124"/>
                    </a:lnTo>
                    <a:lnTo>
                      <a:pt x="2764" y="1169"/>
                    </a:lnTo>
                    <a:lnTo>
                      <a:pt x="2790" y="1213"/>
                    </a:lnTo>
                    <a:lnTo>
                      <a:pt x="2820" y="1254"/>
                    </a:lnTo>
                    <a:lnTo>
                      <a:pt x="2853" y="1293"/>
                    </a:lnTo>
                    <a:lnTo>
                      <a:pt x="2891" y="1329"/>
                    </a:lnTo>
                    <a:lnTo>
                      <a:pt x="2901" y="1343"/>
                    </a:lnTo>
                    <a:lnTo>
                      <a:pt x="2909" y="1359"/>
                    </a:lnTo>
                    <a:lnTo>
                      <a:pt x="2911" y="1376"/>
                    </a:lnTo>
                    <a:lnTo>
                      <a:pt x="2911" y="1696"/>
                    </a:lnTo>
                    <a:lnTo>
                      <a:pt x="2909" y="1713"/>
                    </a:lnTo>
                    <a:lnTo>
                      <a:pt x="2902" y="1728"/>
                    </a:lnTo>
                    <a:lnTo>
                      <a:pt x="2893" y="1741"/>
                    </a:lnTo>
                    <a:lnTo>
                      <a:pt x="2880" y="1750"/>
                    </a:lnTo>
                    <a:lnTo>
                      <a:pt x="2864" y="1757"/>
                    </a:lnTo>
                    <a:lnTo>
                      <a:pt x="2847" y="1759"/>
                    </a:lnTo>
                    <a:lnTo>
                      <a:pt x="64" y="1759"/>
                    </a:lnTo>
                    <a:lnTo>
                      <a:pt x="44" y="1756"/>
                    </a:lnTo>
                    <a:lnTo>
                      <a:pt x="27" y="1747"/>
                    </a:lnTo>
                    <a:lnTo>
                      <a:pt x="13" y="1733"/>
                    </a:lnTo>
                    <a:lnTo>
                      <a:pt x="3" y="1716"/>
                    </a:lnTo>
                    <a:lnTo>
                      <a:pt x="0" y="1696"/>
                    </a:lnTo>
                    <a:lnTo>
                      <a:pt x="0" y="64"/>
                    </a:lnTo>
                    <a:lnTo>
                      <a:pt x="3" y="44"/>
                    </a:lnTo>
                    <a:lnTo>
                      <a:pt x="13" y="27"/>
                    </a:lnTo>
                    <a:lnTo>
                      <a:pt x="27" y="13"/>
                    </a:lnTo>
                    <a:lnTo>
                      <a:pt x="44" y="3"/>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97" name="Freeform 22"/>
              <p:cNvSpPr/>
              <p:nvPr/>
            </p:nvSpPr>
            <p:spPr bwMode="auto">
              <a:xfrm>
                <a:off x="14716125" y="-1130300"/>
                <a:ext cx="74613" cy="165100"/>
              </a:xfrm>
              <a:custGeom>
                <a:avLst/>
                <a:gdLst>
                  <a:gd name="T0" fmla="*/ 79 w 471"/>
                  <a:gd name="T1" fmla="*/ 0 h 1045"/>
                  <a:gd name="T2" fmla="*/ 243 w 471"/>
                  <a:gd name="T3" fmla="*/ 0 h 1045"/>
                  <a:gd name="T4" fmla="*/ 279 w 471"/>
                  <a:gd name="T5" fmla="*/ 5 h 1045"/>
                  <a:gd name="T6" fmla="*/ 315 w 471"/>
                  <a:gd name="T7" fmla="*/ 14 h 1045"/>
                  <a:gd name="T8" fmla="*/ 348 w 471"/>
                  <a:gd name="T9" fmla="*/ 29 h 1045"/>
                  <a:gd name="T10" fmla="*/ 378 w 471"/>
                  <a:gd name="T11" fmla="*/ 50 h 1045"/>
                  <a:gd name="T12" fmla="*/ 404 w 471"/>
                  <a:gd name="T13" fmla="*/ 76 h 1045"/>
                  <a:gd name="T14" fmla="*/ 427 w 471"/>
                  <a:gd name="T15" fmla="*/ 106 h 1045"/>
                  <a:gd name="T16" fmla="*/ 446 w 471"/>
                  <a:gd name="T17" fmla="*/ 139 h 1045"/>
                  <a:gd name="T18" fmla="*/ 460 w 471"/>
                  <a:gd name="T19" fmla="*/ 176 h 1045"/>
                  <a:gd name="T20" fmla="*/ 468 w 471"/>
                  <a:gd name="T21" fmla="*/ 215 h 1045"/>
                  <a:gd name="T22" fmla="*/ 471 w 471"/>
                  <a:gd name="T23" fmla="*/ 256 h 1045"/>
                  <a:gd name="T24" fmla="*/ 471 w 471"/>
                  <a:gd name="T25" fmla="*/ 789 h 1045"/>
                  <a:gd name="T26" fmla="*/ 468 w 471"/>
                  <a:gd name="T27" fmla="*/ 830 h 1045"/>
                  <a:gd name="T28" fmla="*/ 459 w 471"/>
                  <a:gd name="T29" fmla="*/ 870 h 1045"/>
                  <a:gd name="T30" fmla="*/ 445 w 471"/>
                  <a:gd name="T31" fmla="*/ 906 h 1045"/>
                  <a:gd name="T32" fmla="*/ 426 w 471"/>
                  <a:gd name="T33" fmla="*/ 940 h 1045"/>
                  <a:gd name="T34" fmla="*/ 402 w 471"/>
                  <a:gd name="T35" fmla="*/ 970 h 1045"/>
                  <a:gd name="T36" fmla="*/ 374 w 471"/>
                  <a:gd name="T37" fmla="*/ 996 h 1045"/>
                  <a:gd name="T38" fmla="*/ 343 w 471"/>
                  <a:gd name="T39" fmla="*/ 1016 h 1045"/>
                  <a:gd name="T40" fmla="*/ 309 w 471"/>
                  <a:gd name="T41" fmla="*/ 1032 h 1045"/>
                  <a:gd name="T42" fmla="*/ 273 w 471"/>
                  <a:gd name="T43" fmla="*/ 1041 h 1045"/>
                  <a:gd name="T44" fmla="*/ 236 w 471"/>
                  <a:gd name="T45" fmla="*/ 1045 h 1045"/>
                  <a:gd name="T46" fmla="*/ 64 w 471"/>
                  <a:gd name="T47" fmla="*/ 1045 h 1045"/>
                  <a:gd name="T48" fmla="*/ 44 w 471"/>
                  <a:gd name="T49" fmla="*/ 1041 h 1045"/>
                  <a:gd name="T50" fmla="*/ 26 w 471"/>
                  <a:gd name="T51" fmla="*/ 1033 h 1045"/>
                  <a:gd name="T52" fmla="*/ 12 w 471"/>
                  <a:gd name="T53" fmla="*/ 1019 h 1045"/>
                  <a:gd name="T54" fmla="*/ 3 w 471"/>
                  <a:gd name="T55" fmla="*/ 1001 h 1045"/>
                  <a:gd name="T56" fmla="*/ 0 w 471"/>
                  <a:gd name="T57" fmla="*/ 981 h 1045"/>
                  <a:gd name="T58" fmla="*/ 3 w 471"/>
                  <a:gd name="T59" fmla="*/ 960 h 1045"/>
                  <a:gd name="T60" fmla="*/ 12 w 471"/>
                  <a:gd name="T61" fmla="*/ 943 h 1045"/>
                  <a:gd name="T62" fmla="*/ 26 w 471"/>
                  <a:gd name="T63" fmla="*/ 929 h 1045"/>
                  <a:gd name="T64" fmla="*/ 44 w 471"/>
                  <a:gd name="T65" fmla="*/ 920 h 1045"/>
                  <a:gd name="T66" fmla="*/ 64 w 471"/>
                  <a:gd name="T67" fmla="*/ 917 h 1045"/>
                  <a:gd name="T68" fmla="*/ 236 w 471"/>
                  <a:gd name="T69" fmla="*/ 917 h 1045"/>
                  <a:gd name="T70" fmla="*/ 260 w 471"/>
                  <a:gd name="T71" fmla="*/ 913 h 1045"/>
                  <a:gd name="T72" fmla="*/ 283 w 471"/>
                  <a:gd name="T73" fmla="*/ 904 h 1045"/>
                  <a:gd name="T74" fmla="*/ 303 w 471"/>
                  <a:gd name="T75" fmla="*/ 889 h 1045"/>
                  <a:gd name="T76" fmla="*/ 319 w 471"/>
                  <a:gd name="T77" fmla="*/ 869 h 1045"/>
                  <a:gd name="T78" fmla="*/ 332 w 471"/>
                  <a:gd name="T79" fmla="*/ 845 h 1045"/>
                  <a:gd name="T80" fmla="*/ 340 w 471"/>
                  <a:gd name="T81" fmla="*/ 818 h 1045"/>
                  <a:gd name="T82" fmla="*/ 343 w 471"/>
                  <a:gd name="T83" fmla="*/ 789 h 1045"/>
                  <a:gd name="T84" fmla="*/ 343 w 471"/>
                  <a:gd name="T85" fmla="*/ 256 h 1045"/>
                  <a:gd name="T86" fmla="*/ 340 w 471"/>
                  <a:gd name="T87" fmla="*/ 228 h 1045"/>
                  <a:gd name="T88" fmla="*/ 333 w 471"/>
                  <a:gd name="T89" fmla="*/ 201 h 1045"/>
                  <a:gd name="T90" fmla="*/ 321 w 471"/>
                  <a:gd name="T91" fmla="*/ 176 h 1045"/>
                  <a:gd name="T92" fmla="*/ 305 w 471"/>
                  <a:gd name="T93" fmla="*/ 157 h 1045"/>
                  <a:gd name="T94" fmla="*/ 287 w 471"/>
                  <a:gd name="T95" fmla="*/ 141 h 1045"/>
                  <a:gd name="T96" fmla="*/ 266 w 471"/>
                  <a:gd name="T97" fmla="*/ 132 h 1045"/>
                  <a:gd name="T98" fmla="*/ 243 w 471"/>
                  <a:gd name="T99" fmla="*/ 128 h 1045"/>
                  <a:gd name="T100" fmla="*/ 79 w 471"/>
                  <a:gd name="T101" fmla="*/ 128 h 1045"/>
                  <a:gd name="T102" fmla="*/ 59 w 471"/>
                  <a:gd name="T103" fmla="*/ 125 h 1045"/>
                  <a:gd name="T104" fmla="*/ 41 w 471"/>
                  <a:gd name="T105" fmla="*/ 117 h 1045"/>
                  <a:gd name="T106" fmla="*/ 27 w 471"/>
                  <a:gd name="T107" fmla="*/ 103 h 1045"/>
                  <a:gd name="T108" fmla="*/ 18 w 471"/>
                  <a:gd name="T109" fmla="*/ 85 h 1045"/>
                  <a:gd name="T110" fmla="*/ 15 w 471"/>
                  <a:gd name="T111" fmla="*/ 65 h 1045"/>
                  <a:gd name="T112" fmla="*/ 18 w 471"/>
                  <a:gd name="T113" fmla="*/ 45 h 1045"/>
                  <a:gd name="T114" fmla="*/ 27 w 471"/>
                  <a:gd name="T115" fmla="*/ 27 h 1045"/>
                  <a:gd name="T116" fmla="*/ 41 w 471"/>
                  <a:gd name="T117" fmla="*/ 13 h 1045"/>
                  <a:gd name="T118" fmla="*/ 59 w 471"/>
                  <a:gd name="T119" fmla="*/ 4 h 1045"/>
                  <a:gd name="T120" fmla="*/ 79 w 471"/>
                  <a:gd name="T121" fmla="*/ 0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1" h="1045">
                    <a:moveTo>
                      <a:pt x="79" y="0"/>
                    </a:moveTo>
                    <a:lnTo>
                      <a:pt x="243" y="0"/>
                    </a:lnTo>
                    <a:lnTo>
                      <a:pt x="279" y="5"/>
                    </a:lnTo>
                    <a:lnTo>
                      <a:pt x="315" y="14"/>
                    </a:lnTo>
                    <a:lnTo>
                      <a:pt x="348" y="29"/>
                    </a:lnTo>
                    <a:lnTo>
                      <a:pt x="378" y="50"/>
                    </a:lnTo>
                    <a:lnTo>
                      <a:pt x="404" y="76"/>
                    </a:lnTo>
                    <a:lnTo>
                      <a:pt x="427" y="106"/>
                    </a:lnTo>
                    <a:lnTo>
                      <a:pt x="446" y="139"/>
                    </a:lnTo>
                    <a:lnTo>
                      <a:pt x="460" y="176"/>
                    </a:lnTo>
                    <a:lnTo>
                      <a:pt x="468" y="215"/>
                    </a:lnTo>
                    <a:lnTo>
                      <a:pt x="471" y="256"/>
                    </a:lnTo>
                    <a:lnTo>
                      <a:pt x="471" y="789"/>
                    </a:lnTo>
                    <a:lnTo>
                      <a:pt x="468" y="830"/>
                    </a:lnTo>
                    <a:lnTo>
                      <a:pt x="459" y="870"/>
                    </a:lnTo>
                    <a:lnTo>
                      <a:pt x="445" y="906"/>
                    </a:lnTo>
                    <a:lnTo>
                      <a:pt x="426" y="940"/>
                    </a:lnTo>
                    <a:lnTo>
                      <a:pt x="402" y="970"/>
                    </a:lnTo>
                    <a:lnTo>
                      <a:pt x="374" y="996"/>
                    </a:lnTo>
                    <a:lnTo>
                      <a:pt x="343" y="1016"/>
                    </a:lnTo>
                    <a:lnTo>
                      <a:pt x="309" y="1032"/>
                    </a:lnTo>
                    <a:lnTo>
                      <a:pt x="273" y="1041"/>
                    </a:lnTo>
                    <a:lnTo>
                      <a:pt x="236" y="1045"/>
                    </a:lnTo>
                    <a:lnTo>
                      <a:pt x="64" y="1045"/>
                    </a:lnTo>
                    <a:lnTo>
                      <a:pt x="44" y="1041"/>
                    </a:lnTo>
                    <a:lnTo>
                      <a:pt x="26" y="1033"/>
                    </a:lnTo>
                    <a:lnTo>
                      <a:pt x="12" y="1019"/>
                    </a:lnTo>
                    <a:lnTo>
                      <a:pt x="3" y="1001"/>
                    </a:lnTo>
                    <a:lnTo>
                      <a:pt x="0" y="981"/>
                    </a:lnTo>
                    <a:lnTo>
                      <a:pt x="3" y="960"/>
                    </a:lnTo>
                    <a:lnTo>
                      <a:pt x="12" y="943"/>
                    </a:lnTo>
                    <a:lnTo>
                      <a:pt x="26" y="929"/>
                    </a:lnTo>
                    <a:lnTo>
                      <a:pt x="44" y="920"/>
                    </a:lnTo>
                    <a:lnTo>
                      <a:pt x="64" y="917"/>
                    </a:lnTo>
                    <a:lnTo>
                      <a:pt x="236" y="917"/>
                    </a:lnTo>
                    <a:lnTo>
                      <a:pt x="260" y="913"/>
                    </a:lnTo>
                    <a:lnTo>
                      <a:pt x="283" y="904"/>
                    </a:lnTo>
                    <a:lnTo>
                      <a:pt x="303" y="889"/>
                    </a:lnTo>
                    <a:lnTo>
                      <a:pt x="319" y="869"/>
                    </a:lnTo>
                    <a:lnTo>
                      <a:pt x="332" y="845"/>
                    </a:lnTo>
                    <a:lnTo>
                      <a:pt x="340" y="818"/>
                    </a:lnTo>
                    <a:lnTo>
                      <a:pt x="343" y="789"/>
                    </a:lnTo>
                    <a:lnTo>
                      <a:pt x="343" y="256"/>
                    </a:lnTo>
                    <a:lnTo>
                      <a:pt x="340" y="228"/>
                    </a:lnTo>
                    <a:lnTo>
                      <a:pt x="333" y="201"/>
                    </a:lnTo>
                    <a:lnTo>
                      <a:pt x="321" y="176"/>
                    </a:lnTo>
                    <a:lnTo>
                      <a:pt x="305" y="157"/>
                    </a:lnTo>
                    <a:lnTo>
                      <a:pt x="287" y="141"/>
                    </a:lnTo>
                    <a:lnTo>
                      <a:pt x="266" y="132"/>
                    </a:lnTo>
                    <a:lnTo>
                      <a:pt x="243" y="128"/>
                    </a:lnTo>
                    <a:lnTo>
                      <a:pt x="79" y="128"/>
                    </a:lnTo>
                    <a:lnTo>
                      <a:pt x="59" y="125"/>
                    </a:lnTo>
                    <a:lnTo>
                      <a:pt x="41" y="117"/>
                    </a:lnTo>
                    <a:lnTo>
                      <a:pt x="27" y="103"/>
                    </a:lnTo>
                    <a:lnTo>
                      <a:pt x="18" y="85"/>
                    </a:lnTo>
                    <a:lnTo>
                      <a:pt x="15" y="65"/>
                    </a:lnTo>
                    <a:lnTo>
                      <a:pt x="18" y="45"/>
                    </a:lnTo>
                    <a:lnTo>
                      <a:pt x="27" y="27"/>
                    </a:lnTo>
                    <a:lnTo>
                      <a:pt x="41" y="13"/>
                    </a:lnTo>
                    <a:lnTo>
                      <a:pt x="59" y="4"/>
                    </a:lnTo>
                    <a:lnTo>
                      <a:pt x="79"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98" name="Freeform 23"/>
              <p:cNvSpPr>
                <a:spLocks noEditPoints="1"/>
              </p:cNvSpPr>
              <p:nvPr/>
            </p:nvSpPr>
            <p:spPr bwMode="auto">
              <a:xfrm>
                <a:off x="14285913" y="-1141413"/>
                <a:ext cx="146050" cy="187325"/>
              </a:xfrm>
              <a:custGeom>
                <a:avLst/>
                <a:gdLst>
                  <a:gd name="T0" fmla="*/ 128 w 912"/>
                  <a:gd name="T1" fmla="*/ 128 h 1178"/>
                  <a:gd name="T2" fmla="*/ 128 w 912"/>
                  <a:gd name="T3" fmla="*/ 1050 h 1178"/>
                  <a:gd name="T4" fmla="*/ 761 w 912"/>
                  <a:gd name="T5" fmla="*/ 1050 h 1178"/>
                  <a:gd name="T6" fmla="*/ 480 w 912"/>
                  <a:gd name="T7" fmla="*/ 128 h 1178"/>
                  <a:gd name="T8" fmla="*/ 128 w 912"/>
                  <a:gd name="T9" fmla="*/ 128 h 1178"/>
                  <a:gd name="T10" fmla="*/ 64 w 912"/>
                  <a:gd name="T11" fmla="*/ 0 h 1178"/>
                  <a:gd name="T12" fmla="*/ 528 w 912"/>
                  <a:gd name="T13" fmla="*/ 0 h 1178"/>
                  <a:gd name="T14" fmla="*/ 544 w 912"/>
                  <a:gd name="T15" fmla="*/ 2 h 1178"/>
                  <a:gd name="T16" fmla="*/ 559 w 912"/>
                  <a:gd name="T17" fmla="*/ 8 h 1178"/>
                  <a:gd name="T18" fmla="*/ 572 w 912"/>
                  <a:gd name="T19" fmla="*/ 17 h 1178"/>
                  <a:gd name="T20" fmla="*/ 581 w 912"/>
                  <a:gd name="T21" fmla="*/ 30 h 1178"/>
                  <a:gd name="T22" fmla="*/ 589 w 912"/>
                  <a:gd name="T23" fmla="*/ 45 h 1178"/>
                  <a:gd name="T24" fmla="*/ 905 w 912"/>
                  <a:gd name="T25" fmla="*/ 1083 h 1178"/>
                  <a:gd name="T26" fmla="*/ 911 w 912"/>
                  <a:gd name="T27" fmla="*/ 1098 h 1178"/>
                  <a:gd name="T28" fmla="*/ 912 w 912"/>
                  <a:gd name="T29" fmla="*/ 1114 h 1178"/>
                  <a:gd name="T30" fmla="*/ 910 w 912"/>
                  <a:gd name="T31" fmla="*/ 1131 h 1178"/>
                  <a:gd name="T32" fmla="*/ 904 w 912"/>
                  <a:gd name="T33" fmla="*/ 1146 h 1178"/>
                  <a:gd name="T34" fmla="*/ 894 w 912"/>
                  <a:gd name="T35" fmla="*/ 1159 h 1178"/>
                  <a:gd name="T36" fmla="*/ 881 w 912"/>
                  <a:gd name="T37" fmla="*/ 1168 h 1178"/>
                  <a:gd name="T38" fmla="*/ 866 w 912"/>
                  <a:gd name="T39" fmla="*/ 1175 h 1178"/>
                  <a:gd name="T40" fmla="*/ 849 w 912"/>
                  <a:gd name="T41" fmla="*/ 1178 h 1178"/>
                  <a:gd name="T42" fmla="*/ 64 w 912"/>
                  <a:gd name="T43" fmla="*/ 1178 h 1178"/>
                  <a:gd name="T44" fmla="*/ 47 w 912"/>
                  <a:gd name="T45" fmla="*/ 1175 h 1178"/>
                  <a:gd name="T46" fmla="*/ 31 w 912"/>
                  <a:gd name="T47" fmla="*/ 1168 h 1178"/>
                  <a:gd name="T48" fmla="*/ 18 w 912"/>
                  <a:gd name="T49" fmla="*/ 1159 h 1178"/>
                  <a:gd name="T50" fmla="*/ 9 w 912"/>
                  <a:gd name="T51" fmla="*/ 1146 h 1178"/>
                  <a:gd name="T52" fmla="*/ 2 w 912"/>
                  <a:gd name="T53" fmla="*/ 1131 h 1178"/>
                  <a:gd name="T54" fmla="*/ 0 w 912"/>
                  <a:gd name="T55" fmla="*/ 1114 h 1178"/>
                  <a:gd name="T56" fmla="*/ 0 w 912"/>
                  <a:gd name="T57" fmla="*/ 64 h 1178"/>
                  <a:gd name="T58" fmla="*/ 2 w 912"/>
                  <a:gd name="T59" fmla="*/ 47 h 1178"/>
                  <a:gd name="T60" fmla="*/ 9 w 912"/>
                  <a:gd name="T61" fmla="*/ 31 h 1178"/>
                  <a:gd name="T62" fmla="*/ 18 w 912"/>
                  <a:gd name="T63" fmla="*/ 18 h 1178"/>
                  <a:gd name="T64" fmla="*/ 31 w 912"/>
                  <a:gd name="T65" fmla="*/ 9 h 1178"/>
                  <a:gd name="T66" fmla="*/ 47 w 912"/>
                  <a:gd name="T67" fmla="*/ 2 h 1178"/>
                  <a:gd name="T68" fmla="*/ 64 w 912"/>
                  <a:gd name="T69"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2" h="1178">
                    <a:moveTo>
                      <a:pt x="128" y="128"/>
                    </a:moveTo>
                    <a:lnTo>
                      <a:pt x="128" y="1050"/>
                    </a:lnTo>
                    <a:lnTo>
                      <a:pt x="761" y="1050"/>
                    </a:lnTo>
                    <a:lnTo>
                      <a:pt x="480" y="128"/>
                    </a:lnTo>
                    <a:lnTo>
                      <a:pt x="128" y="128"/>
                    </a:lnTo>
                    <a:close/>
                    <a:moveTo>
                      <a:pt x="64" y="0"/>
                    </a:moveTo>
                    <a:lnTo>
                      <a:pt x="528" y="0"/>
                    </a:lnTo>
                    <a:lnTo>
                      <a:pt x="544" y="2"/>
                    </a:lnTo>
                    <a:lnTo>
                      <a:pt x="559" y="8"/>
                    </a:lnTo>
                    <a:lnTo>
                      <a:pt x="572" y="17"/>
                    </a:lnTo>
                    <a:lnTo>
                      <a:pt x="581" y="30"/>
                    </a:lnTo>
                    <a:lnTo>
                      <a:pt x="589" y="45"/>
                    </a:lnTo>
                    <a:lnTo>
                      <a:pt x="905" y="1083"/>
                    </a:lnTo>
                    <a:lnTo>
                      <a:pt x="911" y="1098"/>
                    </a:lnTo>
                    <a:lnTo>
                      <a:pt x="912" y="1114"/>
                    </a:lnTo>
                    <a:lnTo>
                      <a:pt x="910" y="1131"/>
                    </a:lnTo>
                    <a:lnTo>
                      <a:pt x="904" y="1146"/>
                    </a:lnTo>
                    <a:lnTo>
                      <a:pt x="894" y="1159"/>
                    </a:lnTo>
                    <a:lnTo>
                      <a:pt x="881" y="1168"/>
                    </a:lnTo>
                    <a:lnTo>
                      <a:pt x="866" y="1175"/>
                    </a:lnTo>
                    <a:lnTo>
                      <a:pt x="849" y="1178"/>
                    </a:lnTo>
                    <a:lnTo>
                      <a:pt x="64" y="1178"/>
                    </a:lnTo>
                    <a:lnTo>
                      <a:pt x="47" y="1175"/>
                    </a:lnTo>
                    <a:lnTo>
                      <a:pt x="31" y="1168"/>
                    </a:lnTo>
                    <a:lnTo>
                      <a:pt x="18" y="1159"/>
                    </a:lnTo>
                    <a:lnTo>
                      <a:pt x="9" y="1146"/>
                    </a:lnTo>
                    <a:lnTo>
                      <a:pt x="2" y="1131"/>
                    </a:lnTo>
                    <a:lnTo>
                      <a:pt x="0" y="1114"/>
                    </a:lnTo>
                    <a:lnTo>
                      <a:pt x="0" y="64"/>
                    </a:lnTo>
                    <a:lnTo>
                      <a:pt x="2" y="47"/>
                    </a:lnTo>
                    <a:lnTo>
                      <a:pt x="9" y="31"/>
                    </a:lnTo>
                    <a:lnTo>
                      <a:pt x="18" y="18"/>
                    </a:lnTo>
                    <a:lnTo>
                      <a:pt x="31" y="9"/>
                    </a:lnTo>
                    <a:lnTo>
                      <a:pt x="47" y="2"/>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grpSp>
      </p:grpSp>
      <p:grpSp>
        <p:nvGrpSpPr>
          <p:cNvPr id="99" name="100 Grupo"/>
          <p:cNvGrpSpPr/>
          <p:nvPr/>
        </p:nvGrpSpPr>
        <p:grpSpPr>
          <a:xfrm>
            <a:off x="4473420" y="2121861"/>
            <a:ext cx="899896" cy="899896"/>
            <a:chOff x="17048678" y="4455329"/>
            <a:chExt cx="1800000" cy="1800000"/>
          </a:xfrm>
        </p:grpSpPr>
        <p:sp>
          <p:nvSpPr>
            <p:cNvPr id="100" name="51 Elipse"/>
            <p:cNvSpPr>
              <a:spLocks noChangeAspect="1"/>
            </p:cNvSpPr>
            <p:nvPr/>
          </p:nvSpPr>
          <p:spPr bwMode="auto">
            <a:xfrm>
              <a:off x="17048678" y="4455329"/>
              <a:ext cx="1800000" cy="1800000"/>
            </a:xfrm>
            <a:prstGeom prst="ellipse">
              <a:avLst/>
            </a:prstGeom>
            <a:gradFill>
              <a:gsLst>
                <a:gs pos="0">
                  <a:schemeClr val="accent2"/>
                </a:gs>
                <a:gs pos="93000">
                  <a:srgbClr val="A5DEFF"/>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s-SV">
                <a:solidFill>
                  <a:schemeClr val="lt1"/>
                </a:solidFill>
              </a:endParaRPr>
            </a:p>
          </p:txBody>
        </p:sp>
        <p:grpSp>
          <p:nvGrpSpPr>
            <p:cNvPr id="101" name="Group 26"/>
            <p:cNvGrpSpPr>
              <a:grpSpLocks noChangeAspect="1"/>
            </p:cNvGrpSpPr>
            <p:nvPr/>
          </p:nvGrpSpPr>
          <p:grpSpPr bwMode="auto">
            <a:xfrm>
              <a:off x="17539105" y="5060248"/>
              <a:ext cx="819147" cy="590163"/>
              <a:chOff x="7873" y="-822"/>
              <a:chExt cx="347" cy="250"/>
            </a:xfrm>
            <a:solidFill>
              <a:schemeClr val="bg1"/>
            </a:solidFill>
          </p:grpSpPr>
          <p:sp>
            <p:nvSpPr>
              <p:cNvPr id="102" name="Freeform 28"/>
              <p:cNvSpPr/>
              <p:nvPr/>
            </p:nvSpPr>
            <p:spPr bwMode="auto">
              <a:xfrm>
                <a:off x="7873" y="-780"/>
                <a:ext cx="347" cy="208"/>
              </a:xfrm>
              <a:custGeom>
                <a:avLst/>
                <a:gdLst>
                  <a:gd name="T0" fmla="*/ 64 w 3471"/>
                  <a:gd name="T1" fmla="*/ 0 h 2082"/>
                  <a:gd name="T2" fmla="*/ 3407 w 3471"/>
                  <a:gd name="T3" fmla="*/ 0 h 2082"/>
                  <a:gd name="T4" fmla="*/ 3427 w 3471"/>
                  <a:gd name="T5" fmla="*/ 3 h 2082"/>
                  <a:gd name="T6" fmla="*/ 3445 w 3471"/>
                  <a:gd name="T7" fmla="*/ 13 h 2082"/>
                  <a:gd name="T8" fmla="*/ 3459 w 3471"/>
                  <a:gd name="T9" fmla="*/ 27 h 2082"/>
                  <a:gd name="T10" fmla="*/ 3468 w 3471"/>
                  <a:gd name="T11" fmla="*/ 44 h 2082"/>
                  <a:gd name="T12" fmla="*/ 3471 w 3471"/>
                  <a:gd name="T13" fmla="*/ 64 h 2082"/>
                  <a:gd name="T14" fmla="*/ 3471 w 3471"/>
                  <a:gd name="T15" fmla="*/ 2018 h 2082"/>
                  <a:gd name="T16" fmla="*/ 3468 w 3471"/>
                  <a:gd name="T17" fmla="*/ 2037 h 2082"/>
                  <a:gd name="T18" fmla="*/ 3459 w 3471"/>
                  <a:gd name="T19" fmla="*/ 2055 h 2082"/>
                  <a:gd name="T20" fmla="*/ 3445 w 3471"/>
                  <a:gd name="T21" fmla="*/ 2069 h 2082"/>
                  <a:gd name="T22" fmla="*/ 3427 w 3471"/>
                  <a:gd name="T23" fmla="*/ 2079 h 2082"/>
                  <a:gd name="T24" fmla="*/ 3407 w 3471"/>
                  <a:gd name="T25" fmla="*/ 2082 h 2082"/>
                  <a:gd name="T26" fmla="*/ 64 w 3471"/>
                  <a:gd name="T27" fmla="*/ 2082 h 2082"/>
                  <a:gd name="T28" fmla="*/ 44 w 3471"/>
                  <a:gd name="T29" fmla="*/ 2079 h 2082"/>
                  <a:gd name="T30" fmla="*/ 27 w 3471"/>
                  <a:gd name="T31" fmla="*/ 2069 h 2082"/>
                  <a:gd name="T32" fmla="*/ 13 w 3471"/>
                  <a:gd name="T33" fmla="*/ 2055 h 2082"/>
                  <a:gd name="T34" fmla="*/ 3 w 3471"/>
                  <a:gd name="T35" fmla="*/ 2037 h 2082"/>
                  <a:gd name="T36" fmla="*/ 0 w 3471"/>
                  <a:gd name="T37" fmla="*/ 2018 h 2082"/>
                  <a:gd name="T38" fmla="*/ 0 w 3471"/>
                  <a:gd name="T39" fmla="*/ 1755 h 2082"/>
                  <a:gd name="T40" fmla="*/ 2 w 3471"/>
                  <a:gd name="T41" fmla="*/ 1737 h 2082"/>
                  <a:gd name="T42" fmla="*/ 9 w 3471"/>
                  <a:gd name="T43" fmla="*/ 1723 h 2082"/>
                  <a:gd name="T44" fmla="*/ 19 w 3471"/>
                  <a:gd name="T45" fmla="*/ 1710 h 2082"/>
                  <a:gd name="T46" fmla="*/ 32 w 3471"/>
                  <a:gd name="T47" fmla="*/ 1699 h 2082"/>
                  <a:gd name="T48" fmla="*/ 47 w 3471"/>
                  <a:gd name="T49" fmla="*/ 1693 h 2082"/>
                  <a:gd name="T50" fmla="*/ 64 w 3471"/>
                  <a:gd name="T51" fmla="*/ 1691 h 2082"/>
                  <a:gd name="T52" fmla="*/ 81 w 3471"/>
                  <a:gd name="T53" fmla="*/ 1693 h 2082"/>
                  <a:gd name="T54" fmla="*/ 96 w 3471"/>
                  <a:gd name="T55" fmla="*/ 1699 h 2082"/>
                  <a:gd name="T56" fmla="*/ 110 w 3471"/>
                  <a:gd name="T57" fmla="*/ 1710 h 2082"/>
                  <a:gd name="T58" fmla="*/ 119 w 3471"/>
                  <a:gd name="T59" fmla="*/ 1723 h 2082"/>
                  <a:gd name="T60" fmla="*/ 126 w 3471"/>
                  <a:gd name="T61" fmla="*/ 1737 h 2082"/>
                  <a:gd name="T62" fmla="*/ 128 w 3471"/>
                  <a:gd name="T63" fmla="*/ 1755 h 2082"/>
                  <a:gd name="T64" fmla="*/ 128 w 3471"/>
                  <a:gd name="T65" fmla="*/ 1953 h 2082"/>
                  <a:gd name="T66" fmla="*/ 3343 w 3471"/>
                  <a:gd name="T67" fmla="*/ 1953 h 2082"/>
                  <a:gd name="T68" fmla="*/ 3343 w 3471"/>
                  <a:gd name="T69" fmla="*/ 128 h 2082"/>
                  <a:gd name="T70" fmla="*/ 128 w 3471"/>
                  <a:gd name="T71" fmla="*/ 128 h 2082"/>
                  <a:gd name="T72" fmla="*/ 128 w 3471"/>
                  <a:gd name="T73" fmla="*/ 327 h 2082"/>
                  <a:gd name="T74" fmla="*/ 126 w 3471"/>
                  <a:gd name="T75" fmla="*/ 344 h 2082"/>
                  <a:gd name="T76" fmla="*/ 119 w 3471"/>
                  <a:gd name="T77" fmla="*/ 359 h 2082"/>
                  <a:gd name="T78" fmla="*/ 110 w 3471"/>
                  <a:gd name="T79" fmla="*/ 372 h 2082"/>
                  <a:gd name="T80" fmla="*/ 96 w 3471"/>
                  <a:gd name="T81" fmla="*/ 382 h 2082"/>
                  <a:gd name="T82" fmla="*/ 81 w 3471"/>
                  <a:gd name="T83" fmla="*/ 388 h 2082"/>
                  <a:gd name="T84" fmla="*/ 64 w 3471"/>
                  <a:gd name="T85" fmla="*/ 391 h 2082"/>
                  <a:gd name="T86" fmla="*/ 47 w 3471"/>
                  <a:gd name="T87" fmla="*/ 388 h 2082"/>
                  <a:gd name="T88" fmla="*/ 32 w 3471"/>
                  <a:gd name="T89" fmla="*/ 382 h 2082"/>
                  <a:gd name="T90" fmla="*/ 19 w 3471"/>
                  <a:gd name="T91" fmla="*/ 372 h 2082"/>
                  <a:gd name="T92" fmla="*/ 9 w 3471"/>
                  <a:gd name="T93" fmla="*/ 359 h 2082"/>
                  <a:gd name="T94" fmla="*/ 2 w 3471"/>
                  <a:gd name="T95" fmla="*/ 344 h 2082"/>
                  <a:gd name="T96" fmla="*/ 0 w 3471"/>
                  <a:gd name="T97" fmla="*/ 327 h 2082"/>
                  <a:gd name="T98" fmla="*/ 0 w 3471"/>
                  <a:gd name="T99" fmla="*/ 64 h 2082"/>
                  <a:gd name="T100" fmla="*/ 3 w 3471"/>
                  <a:gd name="T101" fmla="*/ 44 h 2082"/>
                  <a:gd name="T102" fmla="*/ 13 w 3471"/>
                  <a:gd name="T103" fmla="*/ 27 h 2082"/>
                  <a:gd name="T104" fmla="*/ 27 w 3471"/>
                  <a:gd name="T105" fmla="*/ 13 h 2082"/>
                  <a:gd name="T106" fmla="*/ 44 w 3471"/>
                  <a:gd name="T107" fmla="*/ 3 h 2082"/>
                  <a:gd name="T108" fmla="*/ 64 w 3471"/>
                  <a:gd name="T109"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71" h="2082">
                    <a:moveTo>
                      <a:pt x="64" y="0"/>
                    </a:moveTo>
                    <a:lnTo>
                      <a:pt x="3407" y="0"/>
                    </a:lnTo>
                    <a:lnTo>
                      <a:pt x="3427" y="3"/>
                    </a:lnTo>
                    <a:lnTo>
                      <a:pt x="3445" y="13"/>
                    </a:lnTo>
                    <a:lnTo>
                      <a:pt x="3459" y="27"/>
                    </a:lnTo>
                    <a:lnTo>
                      <a:pt x="3468" y="44"/>
                    </a:lnTo>
                    <a:lnTo>
                      <a:pt x="3471" y="64"/>
                    </a:lnTo>
                    <a:lnTo>
                      <a:pt x="3471" y="2018"/>
                    </a:lnTo>
                    <a:lnTo>
                      <a:pt x="3468" y="2037"/>
                    </a:lnTo>
                    <a:lnTo>
                      <a:pt x="3459" y="2055"/>
                    </a:lnTo>
                    <a:lnTo>
                      <a:pt x="3445" y="2069"/>
                    </a:lnTo>
                    <a:lnTo>
                      <a:pt x="3427" y="2079"/>
                    </a:lnTo>
                    <a:lnTo>
                      <a:pt x="3407" y="2082"/>
                    </a:lnTo>
                    <a:lnTo>
                      <a:pt x="64" y="2082"/>
                    </a:lnTo>
                    <a:lnTo>
                      <a:pt x="44" y="2079"/>
                    </a:lnTo>
                    <a:lnTo>
                      <a:pt x="27" y="2069"/>
                    </a:lnTo>
                    <a:lnTo>
                      <a:pt x="13" y="2055"/>
                    </a:lnTo>
                    <a:lnTo>
                      <a:pt x="3" y="2037"/>
                    </a:lnTo>
                    <a:lnTo>
                      <a:pt x="0" y="2018"/>
                    </a:lnTo>
                    <a:lnTo>
                      <a:pt x="0" y="1755"/>
                    </a:lnTo>
                    <a:lnTo>
                      <a:pt x="2" y="1737"/>
                    </a:lnTo>
                    <a:lnTo>
                      <a:pt x="9" y="1723"/>
                    </a:lnTo>
                    <a:lnTo>
                      <a:pt x="19" y="1710"/>
                    </a:lnTo>
                    <a:lnTo>
                      <a:pt x="32" y="1699"/>
                    </a:lnTo>
                    <a:lnTo>
                      <a:pt x="47" y="1693"/>
                    </a:lnTo>
                    <a:lnTo>
                      <a:pt x="64" y="1691"/>
                    </a:lnTo>
                    <a:lnTo>
                      <a:pt x="81" y="1693"/>
                    </a:lnTo>
                    <a:lnTo>
                      <a:pt x="96" y="1699"/>
                    </a:lnTo>
                    <a:lnTo>
                      <a:pt x="110" y="1710"/>
                    </a:lnTo>
                    <a:lnTo>
                      <a:pt x="119" y="1723"/>
                    </a:lnTo>
                    <a:lnTo>
                      <a:pt x="126" y="1737"/>
                    </a:lnTo>
                    <a:lnTo>
                      <a:pt x="128" y="1755"/>
                    </a:lnTo>
                    <a:lnTo>
                      <a:pt x="128" y="1953"/>
                    </a:lnTo>
                    <a:lnTo>
                      <a:pt x="3343" y="1953"/>
                    </a:lnTo>
                    <a:lnTo>
                      <a:pt x="3343" y="128"/>
                    </a:lnTo>
                    <a:lnTo>
                      <a:pt x="128" y="128"/>
                    </a:lnTo>
                    <a:lnTo>
                      <a:pt x="128" y="327"/>
                    </a:lnTo>
                    <a:lnTo>
                      <a:pt x="126" y="344"/>
                    </a:lnTo>
                    <a:lnTo>
                      <a:pt x="119" y="359"/>
                    </a:lnTo>
                    <a:lnTo>
                      <a:pt x="110" y="372"/>
                    </a:lnTo>
                    <a:lnTo>
                      <a:pt x="96" y="382"/>
                    </a:lnTo>
                    <a:lnTo>
                      <a:pt x="81" y="388"/>
                    </a:lnTo>
                    <a:lnTo>
                      <a:pt x="64" y="391"/>
                    </a:lnTo>
                    <a:lnTo>
                      <a:pt x="47" y="388"/>
                    </a:lnTo>
                    <a:lnTo>
                      <a:pt x="32" y="382"/>
                    </a:lnTo>
                    <a:lnTo>
                      <a:pt x="19" y="372"/>
                    </a:lnTo>
                    <a:lnTo>
                      <a:pt x="9" y="359"/>
                    </a:lnTo>
                    <a:lnTo>
                      <a:pt x="2" y="344"/>
                    </a:lnTo>
                    <a:lnTo>
                      <a:pt x="0" y="327"/>
                    </a:lnTo>
                    <a:lnTo>
                      <a:pt x="0" y="64"/>
                    </a:lnTo>
                    <a:lnTo>
                      <a:pt x="3" y="44"/>
                    </a:lnTo>
                    <a:lnTo>
                      <a:pt x="13" y="27"/>
                    </a:lnTo>
                    <a:lnTo>
                      <a:pt x="27" y="13"/>
                    </a:lnTo>
                    <a:lnTo>
                      <a:pt x="44" y="3"/>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03" name="Freeform 29"/>
              <p:cNvSpPr>
                <a:spLocks noEditPoints="1"/>
              </p:cNvSpPr>
              <p:nvPr/>
            </p:nvSpPr>
            <p:spPr bwMode="auto">
              <a:xfrm>
                <a:off x="8006" y="-746"/>
                <a:ext cx="139" cy="140"/>
              </a:xfrm>
              <a:custGeom>
                <a:avLst/>
                <a:gdLst>
                  <a:gd name="T0" fmla="*/ 575 w 1395"/>
                  <a:gd name="T1" fmla="*/ 141 h 1396"/>
                  <a:gd name="T2" fmla="*/ 411 w 1395"/>
                  <a:gd name="T3" fmla="*/ 206 h 1396"/>
                  <a:gd name="T4" fmla="*/ 275 w 1395"/>
                  <a:gd name="T5" fmla="*/ 316 h 1396"/>
                  <a:gd name="T6" fmla="*/ 178 w 1395"/>
                  <a:gd name="T7" fmla="*/ 462 h 1396"/>
                  <a:gd name="T8" fmla="*/ 131 w 1395"/>
                  <a:gd name="T9" fmla="*/ 636 h 1396"/>
                  <a:gd name="T10" fmla="*/ 141 w 1395"/>
                  <a:gd name="T11" fmla="*/ 820 h 1396"/>
                  <a:gd name="T12" fmla="*/ 206 w 1395"/>
                  <a:gd name="T13" fmla="*/ 985 h 1396"/>
                  <a:gd name="T14" fmla="*/ 316 w 1395"/>
                  <a:gd name="T15" fmla="*/ 1120 h 1396"/>
                  <a:gd name="T16" fmla="*/ 463 w 1395"/>
                  <a:gd name="T17" fmla="*/ 1216 h 1396"/>
                  <a:gd name="T18" fmla="*/ 636 w 1395"/>
                  <a:gd name="T19" fmla="*/ 1264 h 1396"/>
                  <a:gd name="T20" fmla="*/ 819 w 1395"/>
                  <a:gd name="T21" fmla="*/ 1255 h 1396"/>
                  <a:gd name="T22" fmla="*/ 985 w 1395"/>
                  <a:gd name="T23" fmla="*/ 1190 h 1396"/>
                  <a:gd name="T24" fmla="*/ 1120 w 1395"/>
                  <a:gd name="T25" fmla="*/ 1080 h 1396"/>
                  <a:gd name="T26" fmla="*/ 1217 w 1395"/>
                  <a:gd name="T27" fmla="*/ 933 h 1396"/>
                  <a:gd name="T28" fmla="*/ 1264 w 1395"/>
                  <a:gd name="T29" fmla="*/ 760 h 1396"/>
                  <a:gd name="T30" fmla="*/ 1254 w 1395"/>
                  <a:gd name="T31" fmla="*/ 575 h 1396"/>
                  <a:gd name="T32" fmla="*/ 1189 w 1395"/>
                  <a:gd name="T33" fmla="*/ 410 h 1396"/>
                  <a:gd name="T34" fmla="*/ 1080 w 1395"/>
                  <a:gd name="T35" fmla="*/ 274 h 1396"/>
                  <a:gd name="T36" fmla="*/ 932 w 1395"/>
                  <a:gd name="T37" fmla="*/ 178 h 1396"/>
                  <a:gd name="T38" fmla="*/ 760 w 1395"/>
                  <a:gd name="T39" fmla="*/ 132 h 1396"/>
                  <a:gd name="T40" fmla="*/ 765 w 1395"/>
                  <a:gd name="T41" fmla="*/ 4 h 1396"/>
                  <a:gd name="T42" fmla="*/ 955 w 1395"/>
                  <a:gd name="T43" fmla="*/ 49 h 1396"/>
                  <a:gd name="T44" fmla="*/ 1120 w 1395"/>
                  <a:gd name="T45" fmla="*/ 142 h 1396"/>
                  <a:gd name="T46" fmla="*/ 1253 w 1395"/>
                  <a:gd name="T47" fmla="*/ 276 h 1396"/>
                  <a:gd name="T48" fmla="*/ 1347 w 1395"/>
                  <a:gd name="T49" fmla="*/ 441 h 1396"/>
                  <a:gd name="T50" fmla="*/ 1392 w 1395"/>
                  <a:gd name="T51" fmla="*/ 631 h 1396"/>
                  <a:gd name="T52" fmla="*/ 1384 w 1395"/>
                  <a:gd name="T53" fmla="*/ 830 h 1396"/>
                  <a:gd name="T54" fmla="*/ 1321 w 1395"/>
                  <a:gd name="T55" fmla="*/ 1013 h 1396"/>
                  <a:gd name="T56" fmla="*/ 1213 w 1395"/>
                  <a:gd name="T57" fmla="*/ 1168 h 1396"/>
                  <a:gd name="T58" fmla="*/ 1068 w 1395"/>
                  <a:gd name="T59" fmla="*/ 1289 h 1396"/>
                  <a:gd name="T60" fmla="*/ 894 w 1395"/>
                  <a:gd name="T61" fmla="*/ 1368 h 1396"/>
                  <a:gd name="T62" fmla="*/ 698 w 1395"/>
                  <a:gd name="T63" fmla="*/ 1396 h 1396"/>
                  <a:gd name="T64" fmla="*/ 502 w 1395"/>
                  <a:gd name="T65" fmla="*/ 1368 h 1396"/>
                  <a:gd name="T66" fmla="*/ 328 w 1395"/>
                  <a:gd name="T67" fmla="*/ 1289 h 1396"/>
                  <a:gd name="T68" fmla="*/ 182 w 1395"/>
                  <a:gd name="T69" fmla="*/ 1168 h 1396"/>
                  <a:gd name="T70" fmla="*/ 75 w 1395"/>
                  <a:gd name="T71" fmla="*/ 1013 h 1396"/>
                  <a:gd name="T72" fmla="*/ 13 w 1395"/>
                  <a:gd name="T73" fmla="*/ 830 h 1396"/>
                  <a:gd name="T74" fmla="*/ 3 w 1395"/>
                  <a:gd name="T75" fmla="*/ 631 h 1396"/>
                  <a:gd name="T76" fmla="*/ 49 w 1395"/>
                  <a:gd name="T77" fmla="*/ 441 h 1396"/>
                  <a:gd name="T78" fmla="*/ 142 w 1395"/>
                  <a:gd name="T79" fmla="*/ 276 h 1396"/>
                  <a:gd name="T80" fmla="*/ 275 w 1395"/>
                  <a:gd name="T81" fmla="*/ 142 h 1396"/>
                  <a:gd name="T82" fmla="*/ 442 w 1395"/>
                  <a:gd name="T83" fmla="*/ 49 h 1396"/>
                  <a:gd name="T84" fmla="*/ 630 w 1395"/>
                  <a:gd name="T85" fmla="*/ 4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5" h="1396">
                    <a:moveTo>
                      <a:pt x="698" y="128"/>
                    </a:moveTo>
                    <a:lnTo>
                      <a:pt x="636" y="132"/>
                    </a:lnTo>
                    <a:lnTo>
                      <a:pt x="575" y="141"/>
                    </a:lnTo>
                    <a:lnTo>
                      <a:pt x="517" y="157"/>
                    </a:lnTo>
                    <a:lnTo>
                      <a:pt x="463" y="178"/>
                    </a:lnTo>
                    <a:lnTo>
                      <a:pt x="411" y="206"/>
                    </a:lnTo>
                    <a:lnTo>
                      <a:pt x="362" y="238"/>
                    </a:lnTo>
                    <a:lnTo>
                      <a:pt x="316" y="274"/>
                    </a:lnTo>
                    <a:lnTo>
                      <a:pt x="275" y="316"/>
                    </a:lnTo>
                    <a:lnTo>
                      <a:pt x="238" y="362"/>
                    </a:lnTo>
                    <a:lnTo>
                      <a:pt x="206" y="410"/>
                    </a:lnTo>
                    <a:lnTo>
                      <a:pt x="178" y="462"/>
                    </a:lnTo>
                    <a:lnTo>
                      <a:pt x="157" y="518"/>
                    </a:lnTo>
                    <a:lnTo>
                      <a:pt x="141" y="575"/>
                    </a:lnTo>
                    <a:lnTo>
                      <a:pt x="131" y="636"/>
                    </a:lnTo>
                    <a:lnTo>
                      <a:pt x="128" y="698"/>
                    </a:lnTo>
                    <a:lnTo>
                      <a:pt x="131" y="760"/>
                    </a:lnTo>
                    <a:lnTo>
                      <a:pt x="141" y="820"/>
                    </a:lnTo>
                    <a:lnTo>
                      <a:pt x="157" y="878"/>
                    </a:lnTo>
                    <a:lnTo>
                      <a:pt x="178" y="933"/>
                    </a:lnTo>
                    <a:lnTo>
                      <a:pt x="206" y="985"/>
                    </a:lnTo>
                    <a:lnTo>
                      <a:pt x="238" y="1034"/>
                    </a:lnTo>
                    <a:lnTo>
                      <a:pt x="275" y="1080"/>
                    </a:lnTo>
                    <a:lnTo>
                      <a:pt x="316" y="1120"/>
                    </a:lnTo>
                    <a:lnTo>
                      <a:pt x="362" y="1158"/>
                    </a:lnTo>
                    <a:lnTo>
                      <a:pt x="411" y="1190"/>
                    </a:lnTo>
                    <a:lnTo>
                      <a:pt x="463" y="1216"/>
                    </a:lnTo>
                    <a:lnTo>
                      <a:pt x="517" y="1239"/>
                    </a:lnTo>
                    <a:lnTo>
                      <a:pt x="575" y="1255"/>
                    </a:lnTo>
                    <a:lnTo>
                      <a:pt x="636" y="1264"/>
                    </a:lnTo>
                    <a:lnTo>
                      <a:pt x="698" y="1268"/>
                    </a:lnTo>
                    <a:lnTo>
                      <a:pt x="760" y="1264"/>
                    </a:lnTo>
                    <a:lnTo>
                      <a:pt x="819" y="1255"/>
                    </a:lnTo>
                    <a:lnTo>
                      <a:pt x="878" y="1239"/>
                    </a:lnTo>
                    <a:lnTo>
                      <a:pt x="932" y="1216"/>
                    </a:lnTo>
                    <a:lnTo>
                      <a:pt x="985" y="1190"/>
                    </a:lnTo>
                    <a:lnTo>
                      <a:pt x="1034" y="1158"/>
                    </a:lnTo>
                    <a:lnTo>
                      <a:pt x="1080" y="1120"/>
                    </a:lnTo>
                    <a:lnTo>
                      <a:pt x="1120" y="1080"/>
                    </a:lnTo>
                    <a:lnTo>
                      <a:pt x="1157" y="1034"/>
                    </a:lnTo>
                    <a:lnTo>
                      <a:pt x="1189" y="985"/>
                    </a:lnTo>
                    <a:lnTo>
                      <a:pt x="1217" y="933"/>
                    </a:lnTo>
                    <a:lnTo>
                      <a:pt x="1238" y="878"/>
                    </a:lnTo>
                    <a:lnTo>
                      <a:pt x="1254" y="820"/>
                    </a:lnTo>
                    <a:lnTo>
                      <a:pt x="1264" y="760"/>
                    </a:lnTo>
                    <a:lnTo>
                      <a:pt x="1267" y="698"/>
                    </a:lnTo>
                    <a:lnTo>
                      <a:pt x="1264" y="636"/>
                    </a:lnTo>
                    <a:lnTo>
                      <a:pt x="1254" y="575"/>
                    </a:lnTo>
                    <a:lnTo>
                      <a:pt x="1238" y="518"/>
                    </a:lnTo>
                    <a:lnTo>
                      <a:pt x="1217" y="462"/>
                    </a:lnTo>
                    <a:lnTo>
                      <a:pt x="1189" y="410"/>
                    </a:lnTo>
                    <a:lnTo>
                      <a:pt x="1157" y="362"/>
                    </a:lnTo>
                    <a:lnTo>
                      <a:pt x="1120" y="316"/>
                    </a:lnTo>
                    <a:lnTo>
                      <a:pt x="1080" y="274"/>
                    </a:lnTo>
                    <a:lnTo>
                      <a:pt x="1034" y="238"/>
                    </a:lnTo>
                    <a:lnTo>
                      <a:pt x="985" y="206"/>
                    </a:lnTo>
                    <a:lnTo>
                      <a:pt x="932" y="178"/>
                    </a:lnTo>
                    <a:lnTo>
                      <a:pt x="878" y="157"/>
                    </a:lnTo>
                    <a:lnTo>
                      <a:pt x="819" y="141"/>
                    </a:lnTo>
                    <a:lnTo>
                      <a:pt x="760" y="132"/>
                    </a:lnTo>
                    <a:lnTo>
                      <a:pt x="698" y="128"/>
                    </a:lnTo>
                    <a:close/>
                    <a:moveTo>
                      <a:pt x="698" y="0"/>
                    </a:moveTo>
                    <a:lnTo>
                      <a:pt x="765" y="4"/>
                    </a:lnTo>
                    <a:lnTo>
                      <a:pt x="830" y="13"/>
                    </a:lnTo>
                    <a:lnTo>
                      <a:pt x="894" y="28"/>
                    </a:lnTo>
                    <a:lnTo>
                      <a:pt x="955" y="49"/>
                    </a:lnTo>
                    <a:lnTo>
                      <a:pt x="1012" y="75"/>
                    </a:lnTo>
                    <a:lnTo>
                      <a:pt x="1068" y="106"/>
                    </a:lnTo>
                    <a:lnTo>
                      <a:pt x="1120" y="142"/>
                    </a:lnTo>
                    <a:lnTo>
                      <a:pt x="1168" y="183"/>
                    </a:lnTo>
                    <a:lnTo>
                      <a:pt x="1213" y="228"/>
                    </a:lnTo>
                    <a:lnTo>
                      <a:pt x="1253" y="276"/>
                    </a:lnTo>
                    <a:lnTo>
                      <a:pt x="1290" y="328"/>
                    </a:lnTo>
                    <a:lnTo>
                      <a:pt x="1321" y="383"/>
                    </a:lnTo>
                    <a:lnTo>
                      <a:pt x="1347" y="441"/>
                    </a:lnTo>
                    <a:lnTo>
                      <a:pt x="1368" y="502"/>
                    </a:lnTo>
                    <a:lnTo>
                      <a:pt x="1384" y="566"/>
                    </a:lnTo>
                    <a:lnTo>
                      <a:pt x="1392" y="631"/>
                    </a:lnTo>
                    <a:lnTo>
                      <a:pt x="1395" y="698"/>
                    </a:lnTo>
                    <a:lnTo>
                      <a:pt x="1392" y="765"/>
                    </a:lnTo>
                    <a:lnTo>
                      <a:pt x="1384" y="830"/>
                    </a:lnTo>
                    <a:lnTo>
                      <a:pt x="1368" y="893"/>
                    </a:lnTo>
                    <a:lnTo>
                      <a:pt x="1347" y="954"/>
                    </a:lnTo>
                    <a:lnTo>
                      <a:pt x="1321" y="1013"/>
                    </a:lnTo>
                    <a:lnTo>
                      <a:pt x="1290" y="1068"/>
                    </a:lnTo>
                    <a:lnTo>
                      <a:pt x="1253" y="1119"/>
                    </a:lnTo>
                    <a:lnTo>
                      <a:pt x="1213" y="1168"/>
                    </a:lnTo>
                    <a:lnTo>
                      <a:pt x="1168" y="1213"/>
                    </a:lnTo>
                    <a:lnTo>
                      <a:pt x="1120" y="1254"/>
                    </a:lnTo>
                    <a:lnTo>
                      <a:pt x="1068" y="1289"/>
                    </a:lnTo>
                    <a:lnTo>
                      <a:pt x="1012" y="1321"/>
                    </a:lnTo>
                    <a:lnTo>
                      <a:pt x="955" y="1346"/>
                    </a:lnTo>
                    <a:lnTo>
                      <a:pt x="894" y="1368"/>
                    </a:lnTo>
                    <a:lnTo>
                      <a:pt x="830" y="1383"/>
                    </a:lnTo>
                    <a:lnTo>
                      <a:pt x="765" y="1392"/>
                    </a:lnTo>
                    <a:lnTo>
                      <a:pt x="698" y="1396"/>
                    </a:lnTo>
                    <a:lnTo>
                      <a:pt x="630" y="1392"/>
                    </a:lnTo>
                    <a:lnTo>
                      <a:pt x="565" y="1383"/>
                    </a:lnTo>
                    <a:lnTo>
                      <a:pt x="502" y="1368"/>
                    </a:lnTo>
                    <a:lnTo>
                      <a:pt x="442" y="1346"/>
                    </a:lnTo>
                    <a:lnTo>
                      <a:pt x="383" y="1321"/>
                    </a:lnTo>
                    <a:lnTo>
                      <a:pt x="328" y="1289"/>
                    </a:lnTo>
                    <a:lnTo>
                      <a:pt x="275" y="1254"/>
                    </a:lnTo>
                    <a:lnTo>
                      <a:pt x="227" y="1213"/>
                    </a:lnTo>
                    <a:lnTo>
                      <a:pt x="182" y="1168"/>
                    </a:lnTo>
                    <a:lnTo>
                      <a:pt x="142" y="1119"/>
                    </a:lnTo>
                    <a:lnTo>
                      <a:pt x="107" y="1068"/>
                    </a:lnTo>
                    <a:lnTo>
                      <a:pt x="75" y="1013"/>
                    </a:lnTo>
                    <a:lnTo>
                      <a:pt x="49" y="954"/>
                    </a:lnTo>
                    <a:lnTo>
                      <a:pt x="28" y="893"/>
                    </a:lnTo>
                    <a:lnTo>
                      <a:pt x="13" y="830"/>
                    </a:lnTo>
                    <a:lnTo>
                      <a:pt x="3" y="765"/>
                    </a:lnTo>
                    <a:lnTo>
                      <a:pt x="0" y="698"/>
                    </a:lnTo>
                    <a:lnTo>
                      <a:pt x="3" y="631"/>
                    </a:lnTo>
                    <a:lnTo>
                      <a:pt x="13" y="566"/>
                    </a:lnTo>
                    <a:lnTo>
                      <a:pt x="28" y="502"/>
                    </a:lnTo>
                    <a:lnTo>
                      <a:pt x="49" y="441"/>
                    </a:lnTo>
                    <a:lnTo>
                      <a:pt x="75" y="383"/>
                    </a:lnTo>
                    <a:lnTo>
                      <a:pt x="107" y="328"/>
                    </a:lnTo>
                    <a:lnTo>
                      <a:pt x="142" y="276"/>
                    </a:lnTo>
                    <a:lnTo>
                      <a:pt x="182" y="228"/>
                    </a:lnTo>
                    <a:lnTo>
                      <a:pt x="227" y="183"/>
                    </a:lnTo>
                    <a:lnTo>
                      <a:pt x="275" y="142"/>
                    </a:lnTo>
                    <a:lnTo>
                      <a:pt x="328" y="106"/>
                    </a:lnTo>
                    <a:lnTo>
                      <a:pt x="383" y="75"/>
                    </a:lnTo>
                    <a:lnTo>
                      <a:pt x="442" y="49"/>
                    </a:lnTo>
                    <a:lnTo>
                      <a:pt x="502" y="28"/>
                    </a:lnTo>
                    <a:lnTo>
                      <a:pt x="565" y="13"/>
                    </a:lnTo>
                    <a:lnTo>
                      <a:pt x="630" y="4"/>
                    </a:lnTo>
                    <a:lnTo>
                      <a:pt x="698"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04" name="Freeform 30"/>
              <p:cNvSpPr/>
              <p:nvPr/>
            </p:nvSpPr>
            <p:spPr bwMode="auto">
              <a:xfrm>
                <a:off x="8035" y="-717"/>
                <a:ext cx="47" cy="47"/>
              </a:xfrm>
              <a:custGeom>
                <a:avLst/>
                <a:gdLst>
                  <a:gd name="T0" fmla="*/ 405 w 469"/>
                  <a:gd name="T1" fmla="*/ 0 h 468"/>
                  <a:gd name="T2" fmla="*/ 425 w 469"/>
                  <a:gd name="T3" fmla="*/ 3 h 468"/>
                  <a:gd name="T4" fmla="*/ 443 w 469"/>
                  <a:gd name="T5" fmla="*/ 11 h 468"/>
                  <a:gd name="T6" fmla="*/ 456 w 469"/>
                  <a:gd name="T7" fmla="*/ 25 h 468"/>
                  <a:gd name="T8" fmla="*/ 465 w 469"/>
                  <a:gd name="T9" fmla="*/ 42 h 468"/>
                  <a:gd name="T10" fmla="*/ 469 w 469"/>
                  <a:gd name="T11" fmla="*/ 63 h 468"/>
                  <a:gd name="T12" fmla="*/ 467 w 469"/>
                  <a:gd name="T13" fmla="*/ 80 h 468"/>
                  <a:gd name="T14" fmla="*/ 460 w 469"/>
                  <a:gd name="T15" fmla="*/ 96 h 468"/>
                  <a:gd name="T16" fmla="*/ 449 w 469"/>
                  <a:gd name="T17" fmla="*/ 108 h 468"/>
                  <a:gd name="T18" fmla="*/ 437 w 469"/>
                  <a:gd name="T19" fmla="*/ 118 h 468"/>
                  <a:gd name="T20" fmla="*/ 422 w 469"/>
                  <a:gd name="T21" fmla="*/ 124 h 468"/>
                  <a:gd name="T22" fmla="*/ 405 w 469"/>
                  <a:gd name="T23" fmla="*/ 127 h 468"/>
                  <a:gd name="T24" fmla="*/ 364 w 469"/>
                  <a:gd name="T25" fmla="*/ 130 h 468"/>
                  <a:gd name="T26" fmla="*/ 325 w 469"/>
                  <a:gd name="T27" fmla="*/ 138 h 468"/>
                  <a:gd name="T28" fmla="*/ 288 w 469"/>
                  <a:gd name="T29" fmla="*/ 153 h 468"/>
                  <a:gd name="T30" fmla="*/ 254 w 469"/>
                  <a:gd name="T31" fmla="*/ 171 h 468"/>
                  <a:gd name="T32" fmla="*/ 223 w 469"/>
                  <a:gd name="T33" fmla="*/ 195 h 468"/>
                  <a:gd name="T34" fmla="*/ 196 w 469"/>
                  <a:gd name="T35" fmla="*/ 223 h 468"/>
                  <a:gd name="T36" fmla="*/ 172 w 469"/>
                  <a:gd name="T37" fmla="*/ 254 h 468"/>
                  <a:gd name="T38" fmla="*/ 154 w 469"/>
                  <a:gd name="T39" fmla="*/ 288 h 468"/>
                  <a:gd name="T40" fmla="*/ 140 w 469"/>
                  <a:gd name="T41" fmla="*/ 324 h 468"/>
                  <a:gd name="T42" fmla="*/ 131 w 469"/>
                  <a:gd name="T43" fmla="*/ 363 h 468"/>
                  <a:gd name="T44" fmla="*/ 128 w 469"/>
                  <a:gd name="T45" fmla="*/ 404 h 468"/>
                  <a:gd name="T46" fmla="*/ 125 w 469"/>
                  <a:gd name="T47" fmla="*/ 421 h 468"/>
                  <a:gd name="T48" fmla="*/ 119 w 469"/>
                  <a:gd name="T49" fmla="*/ 436 h 468"/>
                  <a:gd name="T50" fmla="*/ 109 w 469"/>
                  <a:gd name="T51" fmla="*/ 449 h 468"/>
                  <a:gd name="T52" fmla="*/ 96 w 469"/>
                  <a:gd name="T53" fmla="*/ 459 h 468"/>
                  <a:gd name="T54" fmla="*/ 81 w 469"/>
                  <a:gd name="T55" fmla="*/ 466 h 468"/>
                  <a:gd name="T56" fmla="*/ 64 w 469"/>
                  <a:gd name="T57" fmla="*/ 468 h 468"/>
                  <a:gd name="T58" fmla="*/ 44 w 469"/>
                  <a:gd name="T59" fmla="*/ 465 h 468"/>
                  <a:gd name="T60" fmla="*/ 26 w 469"/>
                  <a:gd name="T61" fmla="*/ 455 h 468"/>
                  <a:gd name="T62" fmla="*/ 12 w 469"/>
                  <a:gd name="T63" fmla="*/ 441 h 468"/>
                  <a:gd name="T64" fmla="*/ 4 w 469"/>
                  <a:gd name="T65" fmla="*/ 424 h 468"/>
                  <a:gd name="T66" fmla="*/ 0 w 469"/>
                  <a:gd name="T67" fmla="*/ 404 h 468"/>
                  <a:gd name="T68" fmla="*/ 4 w 469"/>
                  <a:gd name="T69" fmla="*/ 353 h 468"/>
                  <a:gd name="T70" fmla="*/ 12 w 469"/>
                  <a:gd name="T71" fmla="*/ 305 h 468"/>
                  <a:gd name="T72" fmla="*/ 27 w 469"/>
                  <a:gd name="T73" fmla="*/ 258 h 468"/>
                  <a:gd name="T74" fmla="*/ 47 w 469"/>
                  <a:gd name="T75" fmla="*/ 214 h 468"/>
                  <a:gd name="T76" fmla="*/ 73 w 469"/>
                  <a:gd name="T77" fmla="*/ 172 h 468"/>
                  <a:gd name="T78" fmla="*/ 103 w 469"/>
                  <a:gd name="T79" fmla="*/ 135 h 468"/>
                  <a:gd name="T80" fmla="*/ 136 w 469"/>
                  <a:gd name="T81" fmla="*/ 101 h 468"/>
                  <a:gd name="T82" fmla="*/ 173 w 469"/>
                  <a:gd name="T83" fmla="*/ 72 h 468"/>
                  <a:gd name="T84" fmla="*/ 215 w 469"/>
                  <a:gd name="T85" fmla="*/ 47 h 468"/>
                  <a:gd name="T86" fmla="*/ 259 w 469"/>
                  <a:gd name="T87" fmla="*/ 26 h 468"/>
                  <a:gd name="T88" fmla="*/ 305 w 469"/>
                  <a:gd name="T89" fmla="*/ 11 h 468"/>
                  <a:gd name="T90" fmla="*/ 355 w 469"/>
                  <a:gd name="T91" fmla="*/ 3 h 468"/>
                  <a:gd name="T92" fmla="*/ 405 w 469"/>
                  <a:gd name="T93"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68">
                    <a:moveTo>
                      <a:pt x="405" y="0"/>
                    </a:moveTo>
                    <a:lnTo>
                      <a:pt x="425" y="3"/>
                    </a:lnTo>
                    <a:lnTo>
                      <a:pt x="443" y="11"/>
                    </a:lnTo>
                    <a:lnTo>
                      <a:pt x="456" y="25"/>
                    </a:lnTo>
                    <a:lnTo>
                      <a:pt x="465" y="42"/>
                    </a:lnTo>
                    <a:lnTo>
                      <a:pt x="469" y="63"/>
                    </a:lnTo>
                    <a:lnTo>
                      <a:pt x="467" y="80"/>
                    </a:lnTo>
                    <a:lnTo>
                      <a:pt x="460" y="96"/>
                    </a:lnTo>
                    <a:lnTo>
                      <a:pt x="449" y="108"/>
                    </a:lnTo>
                    <a:lnTo>
                      <a:pt x="437" y="118"/>
                    </a:lnTo>
                    <a:lnTo>
                      <a:pt x="422" y="124"/>
                    </a:lnTo>
                    <a:lnTo>
                      <a:pt x="405" y="127"/>
                    </a:lnTo>
                    <a:lnTo>
                      <a:pt x="364" y="130"/>
                    </a:lnTo>
                    <a:lnTo>
                      <a:pt x="325" y="138"/>
                    </a:lnTo>
                    <a:lnTo>
                      <a:pt x="288" y="153"/>
                    </a:lnTo>
                    <a:lnTo>
                      <a:pt x="254" y="171"/>
                    </a:lnTo>
                    <a:lnTo>
                      <a:pt x="223" y="195"/>
                    </a:lnTo>
                    <a:lnTo>
                      <a:pt x="196" y="223"/>
                    </a:lnTo>
                    <a:lnTo>
                      <a:pt x="172" y="254"/>
                    </a:lnTo>
                    <a:lnTo>
                      <a:pt x="154" y="288"/>
                    </a:lnTo>
                    <a:lnTo>
                      <a:pt x="140" y="324"/>
                    </a:lnTo>
                    <a:lnTo>
                      <a:pt x="131" y="363"/>
                    </a:lnTo>
                    <a:lnTo>
                      <a:pt x="128" y="404"/>
                    </a:lnTo>
                    <a:lnTo>
                      <a:pt x="125" y="421"/>
                    </a:lnTo>
                    <a:lnTo>
                      <a:pt x="119" y="436"/>
                    </a:lnTo>
                    <a:lnTo>
                      <a:pt x="109" y="449"/>
                    </a:lnTo>
                    <a:lnTo>
                      <a:pt x="96" y="459"/>
                    </a:lnTo>
                    <a:lnTo>
                      <a:pt x="81" y="466"/>
                    </a:lnTo>
                    <a:lnTo>
                      <a:pt x="64" y="468"/>
                    </a:lnTo>
                    <a:lnTo>
                      <a:pt x="44" y="465"/>
                    </a:lnTo>
                    <a:lnTo>
                      <a:pt x="26" y="455"/>
                    </a:lnTo>
                    <a:lnTo>
                      <a:pt x="12" y="441"/>
                    </a:lnTo>
                    <a:lnTo>
                      <a:pt x="4" y="424"/>
                    </a:lnTo>
                    <a:lnTo>
                      <a:pt x="0" y="404"/>
                    </a:lnTo>
                    <a:lnTo>
                      <a:pt x="4" y="353"/>
                    </a:lnTo>
                    <a:lnTo>
                      <a:pt x="12" y="305"/>
                    </a:lnTo>
                    <a:lnTo>
                      <a:pt x="27" y="258"/>
                    </a:lnTo>
                    <a:lnTo>
                      <a:pt x="47" y="214"/>
                    </a:lnTo>
                    <a:lnTo>
                      <a:pt x="73" y="172"/>
                    </a:lnTo>
                    <a:lnTo>
                      <a:pt x="103" y="135"/>
                    </a:lnTo>
                    <a:lnTo>
                      <a:pt x="136" y="101"/>
                    </a:lnTo>
                    <a:lnTo>
                      <a:pt x="173" y="72"/>
                    </a:lnTo>
                    <a:lnTo>
                      <a:pt x="215" y="47"/>
                    </a:lnTo>
                    <a:lnTo>
                      <a:pt x="259" y="26"/>
                    </a:lnTo>
                    <a:lnTo>
                      <a:pt x="305" y="11"/>
                    </a:lnTo>
                    <a:lnTo>
                      <a:pt x="355" y="3"/>
                    </a:lnTo>
                    <a:lnTo>
                      <a:pt x="405"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05" name="Freeform 31"/>
              <p:cNvSpPr/>
              <p:nvPr/>
            </p:nvSpPr>
            <p:spPr bwMode="auto">
              <a:xfrm>
                <a:off x="8151" y="-756"/>
                <a:ext cx="39" cy="18"/>
              </a:xfrm>
              <a:custGeom>
                <a:avLst/>
                <a:gdLst>
                  <a:gd name="T0" fmla="*/ 63 w 393"/>
                  <a:gd name="T1" fmla="*/ 0 h 179"/>
                  <a:gd name="T2" fmla="*/ 329 w 393"/>
                  <a:gd name="T3" fmla="*/ 0 h 179"/>
                  <a:gd name="T4" fmla="*/ 350 w 393"/>
                  <a:gd name="T5" fmla="*/ 4 h 179"/>
                  <a:gd name="T6" fmla="*/ 368 w 393"/>
                  <a:gd name="T7" fmla="*/ 13 h 179"/>
                  <a:gd name="T8" fmla="*/ 382 w 393"/>
                  <a:gd name="T9" fmla="*/ 27 h 179"/>
                  <a:gd name="T10" fmla="*/ 390 w 393"/>
                  <a:gd name="T11" fmla="*/ 45 h 179"/>
                  <a:gd name="T12" fmla="*/ 393 w 393"/>
                  <a:gd name="T13" fmla="*/ 64 h 179"/>
                  <a:gd name="T14" fmla="*/ 393 w 393"/>
                  <a:gd name="T15" fmla="*/ 115 h 179"/>
                  <a:gd name="T16" fmla="*/ 391 w 393"/>
                  <a:gd name="T17" fmla="*/ 132 h 179"/>
                  <a:gd name="T18" fmla="*/ 385 w 393"/>
                  <a:gd name="T19" fmla="*/ 147 h 179"/>
                  <a:gd name="T20" fmla="*/ 375 w 393"/>
                  <a:gd name="T21" fmla="*/ 160 h 179"/>
                  <a:gd name="T22" fmla="*/ 361 w 393"/>
                  <a:gd name="T23" fmla="*/ 171 h 179"/>
                  <a:gd name="T24" fmla="*/ 346 w 393"/>
                  <a:gd name="T25" fmla="*/ 177 h 179"/>
                  <a:gd name="T26" fmla="*/ 329 w 393"/>
                  <a:gd name="T27" fmla="*/ 179 h 179"/>
                  <a:gd name="T28" fmla="*/ 63 w 393"/>
                  <a:gd name="T29" fmla="*/ 179 h 179"/>
                  <a:gd name="T30" fmla="*/ 46 w 393"/>
                  <a:gd name="T31" fmla="*/ 177 h 179"/>
                  <a:gd name="T32" fmla="*/ 31 w 393"/>
                  <a:gd name="T33" fmla="*/ 171 h 179"/>
                  <a:gd name="T34" fmla="*/ 18 w 393"/>
                  <a:gd name="T35" fmla="*/ 160 h 179"/>
                  <a:gd name="T36" fmla="*/ 8 w 393"/>
                  <a:gd name="T37" fmla="*/ 147 h 179"/>
                  <a:gd name="T38" fmla="*/ 2 w 393"/>
                  <a:gd name="T39" fmla="*/ 132 h 179"/>
                  <a:gd name="T40" fmla="*/ 0 w 393"/>
                  <a:gd name="T41" fmla="*/ 115 h 179"/>
                  <a:gd name="T42" fmla="*/ 0 w 393"/>
                  <a:gd name="T43" fmla="*/ 64 h 179"/>
                  <a:gd name="T44" fmla="*/ 2 w 393"/>
                  <a:gd name="T45" fmla="*/ 48 h 179"/>
                  <a:gd name="T46" fmla="*/ 8 w 393"/>
                  <a:gd name="T47" fmla="*/ 32 h 179"/>
                  <a:gd name="T48" fmla="*/ 18 w 393"/>
                  <a:gd name="T49" fmla="*/ 19 h 179"/>
                  <a:gd name="T50" fmla="*/ 31 w 393"/>
                  <a:gd name="T51" fmla="*/ 10 h 179"/>
                  <a:gd name="T52" fmla="*/ 46 w 393"/>
                  <a:gd name="T53" fmla="*/ 3 h 179"/>
                  <a:gd name="T54" fmla="*/ 63 w 393"/>
                  <a:gd name="T55"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3" h="179">
                    <a:moveTo>
                      <a:pt x="63" y="0"/>
                    </a:moveTo>
                    <a:lnTo>
                      <a:pt x="329" y="0"/>
                    </a:lnTo>
                    <a:lnTo>
                      <a:pt x="350" y="4"/>
                    </a:lnTo>
                    <a:lnTo>
                      <a:pt x="368" y="13"/>
                    </a:lnTo>
                    <a:lnTo>
                      <a:pt x="382" y="27"/>
                    </a:lnTo>
                    <a:lnTo>
                      <a:pt x="390" y="45"/>
                    </a:lnTo>
                    <a:lnTo>
                      <a:pt x="393" y="64"/>
                    </a:lnTo>
                    <a:lnTo>
                      <a:pt x="393" y="115"/>
                    </a:lnTo>
                    <a:lnTo>
                      <a:pt x="391" y="132"/>
                    </a:lnTo>
                    <a:lnTo>
                      <a:pt x="385" y="147"/>
                    </a:lnTo>
                    <a:lnTo>
                      <a:pt x="375" y="160"/>
                    </a:lnTo>
                    <a:lnTo>
                      <a:pt x="361" y="171"/>
                    </a:lnTo>
                    <a:lnTo>
                      <a:pt x="346" y="177"/>
                    </a:lnTo>
                    <a:lnTo>
                      <a:pt x="329" y="179"/>
                    </a:lnTo>
                    <a:lnTo>
                      <a:pt x="63" y="179"/>
                    </a:lnTo>
                    <a:lnTo>
                      <a:pt x="46" y="177"/>
                    </a:lnTo>
                    <a:lnTo>
                      <a:pt x="31" y="171"/>
                    </a:lnTo>
                    <a:lnTo>
                      <a:pt x="18" y="160"/>
                    </a:lnTo>
                    <a:lnTo>
                      <a:pt x="8" y="147"/>
                    </a:lnTo>
                    <a:lnTo>
                      <a:pt x="2" y="132"/>
                    </a:lnTo>
                    <a:lnTo>
                      <a:pt x="0" y="115"/>
                    </a:lnTo>
                    <a:lnTo>
                      <a:pt x="0" y="64"/>
                    </a:lnTo>
                    <a:lnTo>
                      <a:pt x="2" y="48"/>
                    </a:lnTo>
                    <a:lnTo>
                      <a:pt x="8" y="32"/>
                    </a:lnTo>
                    <a:lnTo>
                      <a:pt x="18" y="19"/>
                    </a:lnTo>
                    <a:lnTo>
                      <a:pt x="31" y="10"/>
                    </a:lnTo>
                    <a:lnTo>
                      <a:pt x="46" y="3"/>
                    </a:lnTo>
                    <a:lnTo>
                      <a:pt x="63"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06" name="Freeform 32"/>
              <p:cNvSpPr/>
              <p:nvPr/>
            </p:nvSpPr>
            <p:spPr bwMode="auto">
              <a:xfrm>
                <a:off x="7896" y="-753"/>
                <a:ext cx="41" cy="154"/>
              </a:xfrm>
              <a:custGeom>
                <a:avLst/>
                <a:gdLst>
                  <a:gd name="T0" fmla="*/ 64 w 409"/>
                  <a:gd name="T1" fmla="*/ 0 h 1541"/>
                  <a:gd name="T2" fmla="*/ 345 w 409"/>
                  <a:gd name="T3" fmla="*/ 0 h 1541"/>
                  <a:gd name="T4" fmla="*/ 362 w 409"/>
                  <a:gd name="T5" fmla="*/ 2 h 1541"/>
                  <a:gd name="T6" fmla="*/ 378 w 409"/>
                  <a:gd name="T7" fmla="*/ 8 h 1541"/>
                  <a:gd name="T8" fmla="*/ 391 w 409"/>
                  <a:gd name="T9" fmla="*/ 19 h 1541"/>
                  <a:gd name="T10" fmla="*/ 401 w 409"/>
                  <a:gd name="T11" fmla="*/ 32 h 1541"/>
                  <a:gd name="T12" fmla="*/ 407 w 409"/>
                  <a:gd name="T13" fmla="*/ 47 h 1541"/>
                  <a:gd name="T14" fmla="*/ 409 w 409"/>
                  <a:gd name="T15" fmla="*/ 64 h 1541"/>
                  <a:gd name="T16" fmla="*/ 409 w 409"/>
                  <a:gd name="T17" fmla="*/ 1477 h 1541"/>
                  <a:gd name="T18" fmla="*/ 407 w 409"/>
                  <a:gd name="T19" fmla="*/ 1494 h 1541"/>
                  <a:gd name="T20" fmla="*/ 401 w 409"/>
                  <a:gd name="T21" fmla="*/ 1509 h 1541"/>
                  <a:gd name="T22" fmla="*/ 391 w 409"/>
                  <a:gd name="T23" fmla="*/ 1523 h 1541"/>
                  <a:gd name="T24" fmla="*/ 378 w 409"/>
                  <a:gd name="T25" fmla="*/ 1532 h 1541"/>
                  <a:gd name="T26" fmla="*/ 362 w 409"/>
                  <a:gd name="T27" fmla="*/ 1539 h 1541"/>
                  <a:gd name="T28" fmla="*/ 345 w 409"/>
                  <a:gd name="T29" fmla="*/ 1541 h 1541"/>
                  <a:gd name="T30" fmla="*/ 64 w 409"/>
                  <a:gd name="T31" fmla="*/ 1541 h 1541"/>
                  <a:gd name="T32" fmla="*/ 47 w 409"/>
                  <a:gd name="T33" fmla="*/ 1539 h 1541"/>
                  <a:gd name="T34" fmla="*/ 32 w 409"/>
                  <a:gd name="T35" fmla="*/ 1532 h 1541"/>
                  <a:gd name="T36" fmla="*/ 19 w 409"/>
                  <a:gd name="T37" fmla="*/ 1523 h 1541"/>
                  <a:gd name="T38" fmla="*/ 8 w 409"/>
                  <a:gd name="T39" fmla="*/ 1509 h 1541"/>
                  <a:gd name="T40" fmla="*/ 2 w 409"/>
                  <a:gd name="T41" fmla="*/ 1494 h 1541"/>
                  <a:gd name="T42" fmla="*/ 0 w 409"/>
                  <a:gd name="T43" fmla="*/ 1477 h 1541"/>
                  <a:gd name="T44" fmla="*/ 2 w 409"/>
                  <a:gd name="T45" fmla="*/ 1460 h 1541"/>
                  <a:gd name="T46" fmla="*/ 8 w 409"/>
                  <a:gd name="T47" fmla="*/ 1445 h 1541"/>
                  <a:gd name="T48" fmla="*/ 19 w 409"/>
                  <a:gd name="T49" fmla="*/ 1432 h 1541"/>
                  <a:gd name="T50" fmla="*/ 32 w 409"/>
                  <a:gd name="T51" fmla="*/ 1421 h 1541"/>
                  <a:gd name="T52" fmla="*/ 47 w 409"/>
                  <a:gd name="T53" fmla="*/ 1415 h 1541"/>
                  <a:gd name="T54" fmla="*/ 64 w 409"/>
                  <a:gd name="T55" fmla="*/ 1413 h 1541"/>
                  <a:gd name="T56" fmla="*/ 281 w 409"/>
                  <a:gd name="T57" fmla="*/ 1413 h 1541"/>
                  <a:gd name="T58" fmla="*/ 281 w 409"/>
                  <a:gd name="T59" fmla="*/ 128 h 1541"/>
                  <a:gd name="T60" fmla="*/ 64 w 409"/>
                  <a:gd name="T61" fmla="*/ 128 h 1541"/>
                  <a:gd name="T62" fmla="*/ 43 w 409"/>
                  <a:gd name="T63" fmla="*/ 124 h 1541"/>
                  <a:gd name="T64" fmla="*/ 26 w 409"/>
                  <a:gd name="T65" fmla="*/ 116 h 1541"/>
                  <a:gd name="T66" fmla="*/ 12 w 409"/>
                  <a:gd name="T67" fmla="*/ 102 h 1541"/>
                  <a:gd name="T68" fmla="*/ 3 w 409"/>
                  <a:gd name="T69" fmla="*/ 84 h 1541"/>
                  <a:gd name="T70" fmla="*/ 0 w 409"/>
                  <a:gd name="T71" fmla="*/ 64 h 1541"/>
                  <a:gd name="T72" fmla="*/ 2 w 409"/>
                  <a:gd name="T73" fmla="*/ 47 h 1541"/>
                  <a:gd name="T74" fmla="*/ 8 w 409"/>
                  <a:gd name="T75" fmla="*/ 32 h 1541"/>
                  <a:gd name="T76" fmla="*/ 19 w 409"/>
                  <a:gd name="T77" fmla="*/ 19 h 1541"/>
                  <a:gd name="T78" fmla="*/ 32 w 409"/>
                  <a:gd name="T79" fmla="*/ 8 h 1541"/>
                  <a:gd name="T80" fmla="*/ 47 w 409"/>
                  <a:gd name="T81" fmla="*/ 2 h 1541"/>
                  <a:gd name="T82" fmla="*/ 64 w 409"/>
                  <a:gd name="T83" fmla="*/ 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9" h="1541">
                    <a:moveTo>
                      <a:pt x="64" y="0"/>
                    </a:moveTo>
                    <a:lnTo>
                      <a:pt x="345" y="0"/>
                    </a:lnTo>
                    <a:lnTo>
                      <a:pt x="362" y="2"/>
                    </a:lnTo>
                    <a:lnTo>
                      <a:pt x="378" y="8"/>
                    </a:lnTo>
                    <a:lnTo>
                      <a:pt x="391" y="19"/>
                    </a:lnTo>
                    <a:lnTo>
                      <a:pt x="401" y="32"/>
                    </a:lnTo>
                    <a:lnTo>
                      <a:pt x="407" y="47"/>
                    </a:lnTo>
                    <a:lnTo>
                      <a:pt x="409" y="64"/>
                    </a:lnTo>
                    <a:lnTo>
                      <a:pt x="409" y="1477"/>
                    </a:lnTo>
                    <a:lnTo>
                      <a:pt x="407" y="1494"/>
                    </a:lnTo>
                    <a:lnTo>
                      <a:pt x="401" y="1509"/>
                    </a:lnTo>
                    <a:lnTo>
                      <a:pt x="391" y="1523"/>
                    </a:lnTo>
                    <a:lnTo>
                      <a:pt x="378" y="1532"/>
                    </a:lnTo>
                    <a:lnTo>
                      <a:pt x="362" y="1539"/>
                    </a:lnTo>
                    <a:lnTo>
                      <a:pt x="345" y="1541"/>
                    </a:lnTo>
                    <a:lnTo>
                      <a:pt x="64" y="1541"/>
                    </a:lnTo>
                    <a:lnTo>
                      <a:pt x="47" y="1539"/>
                    </a:lnTo>
                    <a:lnTo>
                      <a:pt x="32" y="1532"/>
                    </a:lnTo>
                    <a:lnTo>
                      <a:pt x="19" y="1523"/>
                    </a:lnTo>
                    <a:lnTo>
                      <a:pt x="8" y="1509"/>
                    </a:lnTo>
                    <a:lnTo>
                      <a:pt x="2" y="1494"/>
                    </a:lnTo>
                    <a:lnTo>
                      <a:pt x="0" y="1477"/>
                    </a:lnTo>
                    <a:lnTo>
                      <a:pt x="2" y="1460"/>
                    </a:lnTo>
                    <a:lnTo>
                      <a:pt x="8" y="1445"/>
                    </a:lnTo>
                    <a:lnTo>
                      <a:pt x="19" y="1432"/>
                    </a:lnTo>
                    <a:lnTo>
                      <a:pt x="32" y="1421"/>
                    </a:lnTo>
                    <a:lnTo>
                      <a:pt x="47" y="1415"/>
                    </a:lnTo>
                    <a:lnTo>
                      <a:pt x="64" y="1413"/>
                    </a:lnTo>
                    <a:lnTo>
                      <a:pt x="281" y="1413"/>
                    </a:lnTo>
                    <a:lnTo>
                      <a:pt x="281" y="128"/>
                    </a:lnTo>
                    <a:lnTo>
                      <a:pt x="64" y="128"/>
                    </a:lnTo>
                    <a:lnTo>
                      <a:pt x="43" y="124"/>
                    </a:lnTo>
                    <a:lnTo>
                      <a:pt x="26" y="116"/>
                    </a:lnTo>
                    <a:lnTo>
                      <a:pt x="12" y="102"/>
                    </a:lnTo>
                    <a:lnTo>
                      <a:pt x="3" y="84"/>
                    </a:lnTo>
                    <a:lnTo>
                      <a:pt x="0" y="64"/>
                    </a:lnTo>
                    <a:lnTo>
                      <a:pt x="2" y="47"/>
                    </a:lnTo>
                    <a:lnTo>
                      <a:pt x="8" y="32"/>
                    </a:lnTo>
                    <a:lnTo>
                      <a:pt x="19" y="19"/>
                    </a:lnTo>
                    <a:lnTo>
                      <a:pt x="32" y="8"/>
                    </a:lnTo>
                    <a:lnTo>
                      <a:pt x="47" y="2"/>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07" name="Freeform 33"/>
              <p:cNvSpPr/>
              <p:nvPr/>
            </p:nvSpPr>
            <p:spPr bwMode="auto">
              <a:xfrm>
                <a:off x="7896" y="-822"/>
                <a:ext cx="63" cy="33"/>
              </a:xfrm>
              <a:custGeom>
                <a:avLst/>
                <a:gdLst>
                  <a:gd name="T0" fmla="*/ 64 w 626"/>
                  <a:gd name="T1" fmla="*/ 0 h 335"/>
                  <a:gd name="T2" fmla="*/ 562 w 626"/>
                  <a:gd name="T3" fmla="*/ 0 h 335"/>
                  <a:gd name="T4" fmla="*/ 582 w 626"/>
                  <a:gd name="T5" fmla="*/ 3 h 335"/>
                  <a:gd name="T6" fmla="*/ 599 w 626"/>
                  <a:gd name="T7" fmla="*/ 12 h 335"/>
                  <a:gd name="T8" fmla="*/ 613 w 626"/>
                  <a:gd name="T9" fmla="*/ 26 h 335"/>
                  <a:gd name="T10" fmla="*/ 623 w 626"/>
                  <a:gd name="T11" fmla="*/ 43 h 335"/>
                  <a:gd name="T12" fmla="*/ 626 w 626"/>
                  <a:gd name="T13" fmla="*/ 64 h 335"/>
                  <a:gd name="T14" fmla="*/ 626 w 626"/>
                  <a:gd name="T15" fmla="*/ 271 h 335"/>
                  <a:gd name="T16" fmla="*/ 623 w 626"/>
                  <a:gd name="T17" fmla="*/ 291 h 335"/>
                  <a:gd name="T18" fmla="*/ 613 w 626"/>
                  <a:gd name="T19" fmla="*/ 308 h 335"/>
                  <a:gd name="T20" fmla="*/ 599 w 626"/>
                  <a:gd name="T21" fmla="*/ 322 h 335"/>
                  <a:gd name="T22" fmla="*/ 582 w 626"/>
                  <a:gd name="T23" fmla="*/ 331 h 335"/>
                  <a:gd name="T24" fmla="*/ 562 w 626"/>
                  <a:gd name="T25" fmla="*/ 335 h 335"/>
                  <a:gd name="T26" fmla="*/ 542 w 626"/>
                  <a:gd name="T27" fmla="*/ 331 h 335"/>
                  <a:gd name="T28" fmla="*/ 523 w 626"/>
                  <a:gd name="T29" fmla="*/ 322 h 335"/>
                  <a:gd name="T30" fmla="*/ 510 w 626"/>
                  <a:gd name="T31" fmla="*/ 308 h 335"/>
                  <a:gd name="T32" fmla="*/ 501 w 626"/>
                  <a:gd name="T33" fmla="*/ 291 h 335"/>
                  <a:gd name="T34" fmla="*/ 498 w 626"/>
                  <a:gd name="T35" fmla="*/ 271 h 335"/>
                  <a:gd name="T36" fmla="*/ 498 w 626"/>
                  <a:gd name="T37" fmla="*/ 128 h 335"/>
                  <a:gd name="T38" fmla="*/ 128 w 626"/>
                  <a:gd name="T39" fmla="*/ 128 h 335"/>
                  <a:gd name="T40" fmla="*/ 128 w 626"/>
                  <a:gd name="T41" fmla="*/ 271 h 335"/>
                  <a:gd name="T42" fmla="*/ 124 w 626"/>
                  <a:gd name="T43" fmla="*/ 291 h 335"/>
                  <a:gd name="T44" fmla="*/ 116 w 626"/>
                  <a:gd name="T45" fmla="*/ 308 h 335"/>
                  <a:gd name="T46" fmla="*/ 102 w 626"/>
                  <a:gd name="T47" fmla="*/ 322 h 335"/>
                  <a:gd name="T48" fmla="*/ 84 w 626"/>
                  <a:gd name="T49" fmla="*/ 331 h 335"/>
                  <a:gd name="T50" fmla="*/ 64 w 626"/>
                  <a:gd name="T51" fmla="*/ 335 h 335"/>
                  <a:gd name="T52" fmla="*/ 43 w 626"/>
                  <a:gd name="T53" fmla="*/ 331 h 335"/>
                  <a:gd name="T54" fmla="*/ 26 w 626"/>
                  <a:gd name="T55" fmla="*/ 322 h 335"/>
                  <a:gd name="T56" fmla="*/ 12 w 626"/>
                  <a:gd name="T57" fmla="*/ 308 h 335"/>
                  <a:gd name="T58" fmla="*/ 3 w 626"/>
                  <a:gd name="T59" fmla="*/ 291 h 335"/>
                  <a:gd name="T60" fmla="*/ 0 w 626"/>
                  <a:gd name="T61" fmla="*/ 271 h 335"/>
                  <a:gd name="T62" fmla="*/ 0 w 626"/>
                  <a:gd name="T63" fmla="*/ 64 h 335"/>
                  <a:gd name="T64" fmla="*/ 3 w 626"/>
                  <a:gd name="T65" fmla="*/ 43 h 335"/>
                  <a:gd name="T66" fmla="*/ 12 w 626"/>
                  <a:gd name="T67" fmla="*/ 26 h 335"/>
                  <a:gd name="T68" fmla="*/ 26 w 626"/>
                  <a:gd name="T69" fmla="*/ 12 h 335"/>
                  <a:gd name="T70" fmla="*/ 43 w 626"/>
                  <a:gd name="T71" fmla="*/ 3 h 335"/>
                  <a:gd name="T72" fmla="*/ 64 w 626"/>
                  <a:gd name="T7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6" h="335">
                    <a:moveTo>
                      <a:pt x="64" y="0"/>
                    </a:moveTo>
                    <a:lnTo>
                      <a:pt x="562" y="0"/>
                    </a:lnTo>
                    <a:lnTo>
                      <a:pt x="582" y="3"/>
                    </a:lnTo>
                    <a:lnTo>
                      <a:pt x="599" y="12"/>
                    </a:lnTo>
                    <a:lnTo>
                      <a:pt x="613" y="26"/>
                    </a:lnTo>
                    <a:lnTo>
                      <a:pt x="623" y="43"/>
                    </a:lnTo>
                    <a:lnTo>
                      <a:pt x="626" y="64"/>
                    </a:lnTo>
                    <a:lnTo>
                      <a:pt x="626" y="271"/>
                    </a:lnTo>
                    <a:lnTo>
                      <a:pt x="623" y="291"/>
                    </a:lnTo>
                    <a:lnTo>
                      <a:pt x="613" y="308"/>
                    </a:lnTo>
                    <a:lnTo>
                      <a:pt x="599" y="322"/>
                    </a:lnTo>
                    <a:lnTo>
                      <a:pt x="582" y="331"/>
                    </a:lnTo>
                    <a:lnTo>
                      <a:pt x="562" y="335"/>
                    </a:lnTo>
                    <a:lnTo>
                      <a:pt x="542" y="331"/>
                    </a:lnTo>
                    <a:lnTo>
                      <a:pt x="523" y="322"/>
                    </a:lnTo>
                    <a:lnTo>
                      <a:pt x="510" y="308"/>
                    </a:lnTo>
                    <a:lnTo>
                      <a:pt x="501" y="291"/>
                    </a:lnTo>
                    <a:lnTo>
                      <a:pt x="498" y="271"/>
                    </a:lnTo>
                    <a:lnTo>
                      <a:pt x="498" y="128"/>
                    </a:lnTo>
                    <a:lnTo>
                      <a:pt x="128" y="128"/>
                    </a:lnTo>
                    <a:lnTo>
                      <a:pt x="128" y="271"/>
                    </a:lnTo>
                    <a:lnTo>
                      <a:pt x="124" y="291"/>
                    </a:lnTo>
                    <a:lnTo>
                      <a:pt x="116" y="308"/>
                    </a:lnTo>
                    <a:lnTo>
                      <a:pt x="102" y="322"/>
                    </a:lnTo>
                    <a:lnTo>
                      <a:pt x="84" y="331"/>
                    </a:lnTo>
                    <a:lnTo>
                      <a:pt x="64" y="335"/>
                    </a:lnTo>
                    <a:lnTo>
                      <a:pt x="43" y="331"/>
                    </a:lnTo>
                    <a:lnTo>
                      <a:pt x="26" y="322"/>
                    </a:lnTo>
                    <a:lnTo>
                      <a:pt x="12" y="308"/>
                    </a:lnTo>
                    <a:lnTo>
                      <a:pt x="3" y="291"/>
                    </a:lnTo>
                    <a:lnTo>
                      <a:pt x="0" y="271"/>
                    </a:lnTo>
                    <a:lnTo>
                      <a:pt x="0" y="64"/>
                    </a:lnTo>
                    <a:lnTo>
                      <a:pt x="3" y="43"/>
                    </a:lnTo>
                    <a:lnTo>
                      <a:pt x="12" y="26"/>
                    </a:lnTo>
                    <a:lnTo>
                      <a:pt x="26" y="12"/>
                    </a:lnTo>
                    <a:lnTo>
                      <a:pt x="43" y="3"/>
                    </a:lnTo>
                    <a:lnTo>
                      <a:pt x="64" y="0"/>
                    </a:lnTo>
                    <a:close/>
                  </a:path>
                </a:pathLst>
              </a:custGeom>
              <a:grpFill/>
              <a:ln w="0">
                <a:noFill/>
                <a:prstDash val="solid"/>
                <a:round/>
              </a:ln>
            </p:spPr>
            <p:txBody>
              <a:bodyPr vert="horz" wrap="square" lIns="45715" tIns="22857" rIns="45715" bIns="22857" numCol="1" anchor="t" anchorCtr="0" compatLnSpc="1"/>
              <a:lstStyle/>
              <a:p>
                <a:endParaRPr lang="es-SV" sz="900"/>
              </a:p>
            </p:txBody>
          </p:sp>
        </p:grpSp>
      </p:grpSp>
      <p:grpSp>
        <p:nvGrpSpPr>
          <p:cNvPr id="108" name="99 Grupo"/>
          <p:cNvGrpSpPr/>
          <p:nvPr/>
        </p:nvGrpSpPr>
        <p:grpSpPr>
          <a:xfrm>
            <a:off x="1240447" y="2121861"/>
            <a:ext cx="899896" cy="899896"/>
            <a:chOff x="10581984" y="5021534"/>
            <a:chExt cx="1800000" cy="1800000"/>
          </a:xfrm>
        </p:grpSpPr>
        <p:sp>
          <p:nvSpPr>
            <p:cNvPr id="109" name="5 Elipse"/>
            <p:cNvSpPr>
              <a:spLocks noChangeAspect="1"/>
            </p:cNvSpPr>
            <p:nvPr/>
          </p:nvSpPr>
          <p:spPr bwMode="auto">
            <a:xfrm>
              <a:off x="10581984" y="5021534"/>
              <a:ext cx="1800000" cy="1800000"/>
            </a:xfrm>
            <a:prstGeom prst="ellipse">
              <a:avLst/>
            </a:prstGeom>
            <a:gradFill>
              <a:gsLst>
                <a:gs pos="0">
                  <a:schemeClr val="accent2"/>
                </a:gs>
                <a:gs pos="93000">
                  <a:srgbClr val="A5DEFF"/>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s-SV">
                <a:solidFill>
                  <a:schemeClr val="lt1"/>
                </a:solidFill>
              </a:endParaRPr>
            </a:p>
          </p:txBody>
        </p:sp>
        <p:grpSp>
          <p:nvGrpSpPr>
            <p:cNvPr id="110" name="Group 36"/>
            <p:cNvGrpSpPr>
              <a:grpSpLocks noChangeAspect="1"/>
            </p:cNvGrpSpPr>
            <p:nvPr/>
          </p:nvGrpSpPr>
          <p:grpSpPr bwMode="auto">
            <a:xfrm>
              <a:off x="11052346" y="5530846"/>
              <a:ext cx="859277" cy="781376"/>
              <a:chOff x="7426" y="-835"/>
              <a:chExt cx="364" cy="331"/>
            </a:xfrm>
            <a:solidFill>
              <a:schemeClr val="bg1"/>
            </a:solidFill>
          </p:grpSpPr>
          <p:sp>
            <p:nvSpPr>
              <p:cNvPr id="111" name="Freeform 38"/>
              <p:cNvSpPr/>
              <p:nvPr/>
            </p:nvSpPr>
            <p:spPr bwMode="auto">
              <a:xfrm>
                <a:off x="7538" y="-793"/>
                <a:ext cx="74" cy="73"/>
              </a:xfrm>
              <a:custGeom>
                <a:avLst/>
                <a:gdLst>
                  <a:gd name="T0" fmla="*/ 603 w 660"/>
                  <a:gd name="T1" fmla="*/ 0 h 660"/>
                  <a:gd name="T2" fmla="*/ 621 w 660"/>
                  <a:gd name="T3" fmla="*/ 2 h 660"/>
                  <a:gd name="T4" fmla="*/ 637 w 660"/>
                  <a:gd name="T5" fmla="*/ 11 h 660"/>
                  <a:gd name="T6" fmla="*/ 649 w 660"/>
                  <a:gd name="T7" fmla="*/ 23 h 660"/>
                  <a:gd name="T8" fmla="*/ 657 w 660"/>
                  <a:gd name="T9" fmla="*/ 39 h 660"/>
                  <a:gd name="T10" fmla="*/ 660 w 660"/>
                  <a:gd name="T11" fmla="*/ 57 h 660"/>
                  <a:gd name="T12" fmla="*/ 657 w 660"/>
                  <a:gd name="T13" fmla="*/ 75 h 660"/>
                  <a:gd name="T14" fmla="*/ 649 w 660"/>
                  <a:gd name="T15" fmla="*/ 91 h 660"/>
                  <a:gd name="T16" fmla="*/ 637 w 660"/>
                  <a:gd name="T17" fmla="*/ 103 h 660"/>
                  <a:gd name="T18" fmla="*/ 621 w 660"/>
                  <a:gd name="T19" fmla="*/ 112 h 660"/>
                  <a:gd name="T20" fmla="*/ 603 w 660"/>
                  <a:gd name="T21" fmla="*/ 114 h 660"/>
                  <a:gd name="T22" fmla="*/ 550 w 660"/>
                  <a:gd name="T23" fmla="*/ 117 h 660"/>
                  <a:gd name="T24" fmla="*/ 498 w 660"/>
                  <a:gd name="T25" fmla="*/ 126 h 660"/>
                  <a:gd name="T26" fmla="*/ 448 w 660"/>
                  <a:gd name="T27" fmla="*/ 139 h 660"/>
                  <a:gd name="T28" fmla="*/ 401 w 660"/>
                  <a:gd name="T29" fmla="*/ 158 h 660"/>
                  <a:gd name="T30" fmla="*/ 357 w 660"/>
                  <a:gd name="T31" fmla="*/ 181 h 660"/>
                  <a:gd name="T32" fmla="*/ 315 w 660"/>
                  <a:gd name="T33" fmla="*/ 208 h 660"/>
                  <a:gd name="T34" fmla="*/ 276 w 660"/>
                  <a:gd name="T35" fmla="*/ 241 h 660"/>
                  <a:gd name="T36" fmla="*/ 241 w 660"/>
                  <a:gd name="T37" fmla="*/ 276 h 660"/>
                  <a:gd name="T38" fmla="*/ 209 w 660"/>
                  <a:gd name="T39" fmla="*/ 315 h 660"/>
                  <a:gd name="T40" fmla="*/ 181 w 660"/>
                  <a:gd name="T41" fmla="*/ 356 h 660"/>
                  <a:gd name="T42" fmla="*/ 158 w 660"/>
                  <a:gd name="T43" fmla="*/ 401 h 660"/>
                  <a:gd name="T44" fmla="*/ 139 w 660"/>
                  <a:gd name="T45" fmla="*/ 448 h 660"/>
                  <a:gd name="T46" fmla="*/ 126 w 660"/>
                  <a:gd name="T47" fmla="*/ 498 h 660"/>
                  <a:gd name="T48" fmla="*/ 117 w 660"/>
                  <a:gd name="T49" fmla="*/ 550 h 660"/>
                  <a:gd name="T50" fmla="*/ 115 w 660"/>
                  <a:gd name="T51" fmla="*/ 603 h 660"/>
                  <a:gd name="T52" fmla="*/ 112 w 660"/>
                  <a:gd name="T53" fmla="*/ 621 h 660"/>
                  <a:gd name="T54" fmla="*/ 104 w 660"/>
                  <a:gd name="T55" fmla="*/ 637 h 660"/>
                  <a:gd name="T56" fmla="*/ 91 w 660"/>
                  <a:gd name="T57" fmla="*/ 649 h 660"/>
                  <a:gd name="T58" fmla="*/ 75 w 660"/>
                  <a:gd name="T59" fmla="*/ 657 h 660"/>
                  <a:gd name="T60" fmla="*/ 57 w 660"/>
                  <a:gd name="T61" fmla="*/ 660 h 660"/>
                  <a:gd name="T62" fmla="*/ 39 w 660"/>
                  <a:gd name="T63" fmla="*/ 657 h 660"/>
                  <a:gd name="T64" fmla="*/ 23 w 660"/>
                  <a:gd name="T65" fmla="*/ 649 h 660"/>
                  <a:gd name="T66" fmla="*/ 11 w 660"/>
                  <a:gd name="T67" fmla="*/ 637 h 660"/>
                  <a:gd name="T68" fmla="*/ 3 w 660"/>
                  <a:gd name="T69" fmla="*/ 621 h 660"/>
                  <a:gd name="T70" fmla="*/ 0 w 660"/>
                  <a:gd name="T71" fmla="*/ 603 h 660"/>
                  <a:gd name="T72" fmla="*/ 3 w 660"/>
                  <a:gd name="T73" fmla="*/ 541 h 660"/>
                  <a:gd name="T74" fmla="*/ 12 w 660"/>
                  <a:gd name="T75" fmla="*/ 481 h 660"/>
                  <a:gd name="T76" fmla="*/ 27 w 660"/>
                  <a:gd name="T77" fmla="*/ 423 h 660"/>
                  <a:gd name="T78" fmla="*/ 47 w 660"/>
                  <a:gd name="T79" fmla="*/ 368 h 660"/>
                  <a:gd name="T80" fmla="*/ 72 w 660"/>
                  <a:gd name="T81" fmla="*/ 315 h 660"/>
                  <a:gd name="T82" fmla="*/ 103 w 660"/>
                  <a:gd name="T83" fmla="*/ 266 h 660"/>
                  <a:gd name="T84" fmla="*/ 137 w 660"/>
                  <a:gd name="T85" fmla="*/ 219 h 660"/>
                  <a:gd name="T86" fmla="*/ 176 w 660"/>
                  <a:gd name="T87" fmla="*/ 176 h 660"/>
                  <a:gd name="T88" fmla="*/ 219 w 660"/>
                  <a:gd name="T89" fmla="*/ 137 h 660"/>
                  <a:gd name="T90" fmla="*/ 266 w 660"/>
                  <a:gd name="T91" fmla="*/ 102 h 660"/>
                  <a:gd name="T92" fmla="*/ 316 w 660"/>
                  <a:gd name="T93" fmla="*/ 72 h 660"/>
                  <a:gd name="T94" fmla="*/ 368 w 660"/>
                  <a:gd name="T95" fmla="*/ 47 h 660"/>
                  <a:gd name="T96" fmla="*/ 423 w 660"/>
                  <a:gd name="T97" fmla="*/ 27 h 660"/>
                  <a:gd name="T98" fmla="*/ 481 w 660"/>
                  <a:gd name="T99" fmla="*/ 12 h 660"/>
                  <a:gd name="T100" fmla="*/ 541 w 660"/>
                  <a:gd name="T101" fmla="*/ 3 h 660"/>
                  <a:gd name="T102" fmla="*/ 603 w 660"/>
                  <a:gd name="T103"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0" h="660">
                    <a:moveTo>
                      <a:pt x="603" y="0"/>
                    </a:moveTo>
                    <a:lnTo>
                      <a:pt x="621" y="2"/>
                    </a:lnTo>
                    <a:lnTo>
                      <a:pt x="637" y="11"/>
                    </a:lnTo>
                    <a:lnTo>
                      <a:pt x="649" y="23"/>
                    </a:lnTo>
                    <a:lnTo>
                      <a:pt x="657" y="39"/>
                    </a:lnTo>
                    <a:lnTo>
                      <a:pt x="660" y="57"/>
                    </a:lnTo>
                    <a:lnTo>
                      <a:pt x="657" y="75"/>
                    </a:lnTo>
                    <a:lnTo>
                      <a:pt x="649" y="91"/>
                    </a:lnTo>
                    <a:lnTo>
                      <a:pt x="637" y="103"/>
                    </a:lnTo>
                    <a:lnTo>
                      <a:pt x="621" y="112"/>
                    </a:lnTo>
                    <a:lnTo>
                      <a:pt x="603" y="114"/>
                    </a:lnTo>
                    <a:lnTo>
                      <a:pt x="550" y="117"/>
                    </a:lnTo>
                    <a:lnTo>
                      <a:pt x="498" y="126"/>
                    </a:lnTo>
                    <a:lnTo>
                      <a:pt x="448" y="139"/>
                    </a:lnTo>
                    <a:lnTo>
                      <a:pt x="401" y="158"/>
                    </a:lnTo>
                    <a:lnTo>
                      <a:pt x="357" y="181"/>
                    </a:lnTo>
                    <a:lnTo>
                      <a:pt x="315" y="208"/>
                    </a:lnTo>
                    <a:lnTo>
                      <a:pt x="276" y="241"/>
                    </a:lnTo>
                    <a:lnTo>
                      <a:pt x="241" y="276"/>
                    </a:lnTo>
                    <a:lnTo>
                      <a:pt x="209" y="315"/>
                    </a:lnTo>
                    <a:lnTo>
                      <a:pt x="181" y="356"/>
                    </a:lnTo>
                    <a:lnTo>
                      <a:pt x="158" y="401"/>
                    </a:lnTo>
                    <a:lnTo>
                      <a:pt x="139" y="448"/>
                    </a:lnTo>
                    <a:lnTo>
                      <a:pt x="126" y="498"/>
                    </a:lnTo>
                    <a:lnTo>
                      <a:pt x="117" y="550"/>
                    </a:lnTo>
                    <a:lnTo>
                      <a:pt x="115" y="603"/>
                    </a:lnTo>
                    <a:lnTo>
                      <a:pt x="112" y="621"/>
                    </a:lnTo>
                    <a:lnTo>
                      <a:pt x="104" y="637"/>
                    </a:lnTo>
                    <a:lnTo>
                      <a:pt x="91" y="649"/>
                    </a:lnTo>
                    <a:lnTo>
                      <a:pt x="75" y="657"/>
                    </a:lnTo>
                    <a:lnTo>
                      <a:pt x="57" y="660"/>
                    </a:lnTo>
                    <a:lnTo>
                      <a:pt x="39" y="657"/>
                    </a:lnTo>
                    <a:lnTo>
                      <a:pt x="23" y="649"/>
                    </a:lnTo>
                    <a:lnTo>
                      <a:pt x="11" y="637"/>
                    </a:lnTo>
                    <a:lnTo>
                      <a:pt x="3" y="621"/>
                    </a:lnTo>
                    <a:lnTo>
                      <a:pt x="0" y="603"/>
                    </a:lnTo>
                    <a:lnTo>
                      <a:pt x="3" y="541"/>
                    </a:lnTo>
                    <a:lnTo>
                      <a:pt x="12" y="481"/>
                    </a:lnTo>
                    <a:lnTo>
                      <a:pt x="27" y="423"/>
                    </a:lnTo>
                    <a:lnTo>
                      <a:pt x="47" y="368"/>
                    </a:lnTo>
                    <a:lnTo>
                      <a:pt x="72" y="315"/>
                    </a:lnTo>
                    <a:lnTo>
                      <a:pt x="103" y="266"/>
                    </a:lnTo>
                    <a:lnTo>
                      <a:pt x="137" y="219"/>
                    </a:lnTo>
                    <a:lnTo>
                      <a:pt x="176" y="176"/>
                    </a:lnTo>
                    <a:lnTo>
                      <a:pt x="219" y="137"/>
                    </a:lnTo>
                    <a:lnTo>
                      <a:pt x="266" y="102"/>
                    </a:lnTo>
                    <a:lnTo>
                      <a:pt x="316" y="72"/>
                    </a:lnTo>
                    <a:lnTo>
                      <a:pt x="368" y="47"/>
                    </a:lnTo>
                    <a:lnTo>
                      <a:pt x="423" y="27"/>
                    </a:lnTo>
                    <a:lnTo>
                      <a:pt x="481" y="12"/>
                    </a:lnTo>
                    <a:lnTo>
                      <a:pt x="541" y="3"/>
                    </a:lnTo>
                    <a:lnTo>
                      <a:pt x="603"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12" name="Freeform 39"/>
              <p:cNvSpPr/>
              <p:nvPr/>
            </p:nvSpPr>
            <p:spPr bwMode="auto">
              <a:xfrm>
                <a:off x="7511" y="-824"/>
                <a:ext cx="196" cy="224"/>
              </a:xfrm>
              <a:custGeom>
                <a:avLst/>
                <a:gdLst>
                  <a:gd name="T0" fmla="*/ 1094 w 1765"/>
                  <a:gd name="T1" fmla="*/ 26 h 2024"/>
                  <a:gd name="T2" fmla="*/ 1347 w 1765"/>
                  <a:gd name="T3" fmla="*/ 132 h 2024"/>
                  <a:gd name="T4" fmla="*/ 1552 w 1765"/>
                  <a:gd name="T5" fmla="*/ 308 h 2024"/>
                  <a:gd name="T6" fmla="*/ 1696 w 1765"/>
                  <a:gd name="T7" fmla="*/ 540 h 2024"/>
                  <a:gd name="T8" fmla="*/ 1762 w 1765"/>
                  <a:gd name="T9" fmla="*/ 811 h 2024"/>
                  <a:gd name="T10" fmla="*/ 1744 w 1765"/>
                  <a:gd name="T11" fmla="*/ 1075 h 2024"/>
                  <a:gd name="T12" fmla="*/ 1654 w 1765"/>
                  <a:gd name="T13" fmla="*/ 1313 h 2024"/>
                  <a:gd name="T14" fmla="*/ 1515 w 1765"/>
                  <a:gd name="T15" fmla="*/ 1520 h 2024"/>
                  <a:gd name="T16" fmla="*/ 1430 w 1765"/>
                  <a:gd name="T17" fmla="*/ 1688 h 2024"/>
                  <a:gd name="T18" fmla="*/ 1393 w 1765"/>
                  <a:gd name="T19" fmla="*/ 1813 h 2024"/>
                  <a:gd name="T20" fmla="*/ 1387 w 1765"/>
                  <a:gd name="T21" fmla="*/ 1896 h 2024"/>
                  <a:gd name="T22" fmla="*/ 1393 w 1765"/>
                  <a:gd name="T23" fmla="*/ 1938 h 2024"/>
                  <a:gd name="T24" fmla="*/ 1399 w 1765"/>
                  <a:gd name="T25" fmla="*/ 1973 h 2024"/>
                  <a:gd name="T26" fmla="*/ 1366 w 1765"/>
                  <a:gd name="T27" fmla="*/ 2018 h 2024"/>
                  <a:gd name="T28" fmla="*/ 1310 w 1765"/>
                  <a:gd name="T29" fmla="*/ 2014 h 2024"/>
                  <a:gd name="T30" fmla="*/ 1285 w 1765"/>
                  <a:gd name="T31" fmla="*/ 1980 h 2024"/>
                  <a:gd name="T32" fmla="*/ 1273 w 1765"/>
                  <a:gd name="T33" fmla="*/ 1926 h 2024"/>
                  <a:gd name="T34" fmla="*/ 1273 w 1765"/>
                  <a:gd name="T35" fmla="*/ 1832 h 2024"/>
                  <a:gd name="T36" fmla="*/ 1305 w 1765"/>
                  <a:gd name="T37" fmla="*/ 1694 h 2024"/>
                  <a:gd name="T38" fmla="*/ 1385 w 1765"/>
                  <a:gd name="T39" fmla="*/ 1514 h 2024"/>
                  <a:gd name="T40" fmla="*/ 1527 w 1765"/>
                  <a:gd name="T41" fmla="*/ 1300 h 2024"/>
                  <a:gd name="T42" fmla="*/ 1627 w 1765"/>
                  <a:gd name="T43" fmla="*/ 1070 h 2024"/>
                  <a:gd name="T44" fmla="*/ 1647 w 1765"/>
                  <a:gd name="T45" fmla="*/ 813 h 2024"/>
                  <a:gd name="T46" fmla="*/ 1575 w 1765"/>
                  <a:gd name="T47" fmla="*/ 554 h 2024"/>
                  <a:gd name="T48" fmla="*/ 1425 w 1765"/>
                  <a:gd name="T49" fmla="*/ 340 h 2024"/>
                  <a:gd name="T50" fmla="*/ 1211 w 1765"/>
                  <a:gd name="T51" fmla="*/ 188 h 2024"/>
                  <a:gd name="T52" fmla="*/ 952 w 1765"/>
                  <a:gd name="T53" fmla="*/ 118 h 2024"/>
                  <a:gd name="T54" fmla="*/ 678 w 1765"/>
                  <a:gd name="T55" fmla="*/ 142 h 2024"/>
                  <a:gd name="T56" fmla="*/ 440 w 1765"/>
                  <a:gd name="T57" fmla="*/ 256 h 2024"/>
                  <a:gd name="T58" fmla="*/ 256 w 1765"/>
                  <a:gd name="T59" fmla="*/ 440 h 2024"/>
                  <a:gd name="T60" fmla="*/ 142 w 1765"/>
                  <a:gd name="T61" fmla="*/ 679 h 2024"/>
                  <a:gd name="T62" fmla="*/ 117 w 1765"/>
                  <a:gd name="T63" fmla="*/ 946 h 2024"/>
                  <a:gd name="T64" fmla="*/ 177 w 1765"/>
                  <a:gd name="T65" fmla="*/ 1187 h 2024"/>
                  <a:gd name="T66" fmla="*/ 277 w 1765"/>
                  <a:gd name="T67" fmla="*/ 1354 h 2024"/>
                  <a:gd name="T68" fmla="*/ 407 w 1765"/>
                  <a:gd name="T69" fmla="*/ 1566 h 2024"/>
                  <a:gd name="T70" fmla="*/ 476 w 1765"/>
                  <a:gd name="T71" fmla="*/ 1734 h 2024"/>
                  <a:gd name="T72" fmla="*/ 498 w 1765"/>
                  <a:gd name="T73" fmla="*/ 1860 h 2024"/>
                  <a:gd name="T74" fmla="*/ 494 w 1765"/>
                  <a:gd name="T75" fmla="*/ 1944 h 2024"/>
                  <a:gd name="T76" fmla="*/ 482 w 1765"/>
                  <a:gd name="T77" fmla="*/ 1986 h 2024"/>
                  <a:gd name="T78" fmla="*/ 443 w 1765"/>
                  <a:gd name="T79" fmla="*/ 2022 h 2024"/>
                  <a:gd name="T80" fmla="*/ 390 w 1765"/>
                  <a:gd name="T81" fmla="*/ 2010 h 2024"/>
                  <a:gd name="T82" fmla="*/ 371 w 1765"/>
                  <a:gd name="T83" fmla="*/ 1957 h 2024"/>
                  <a:gd name="T84" fmla="*/ 378 w 1765"/>
                  <a:gd name="T85" fmla="*/ 1931 h 2024"/>
                  <a:gd name="T86" fmla="*/ 382 w 1765"/>
                  <a:gd name="T87" fmla="*/ 1880 h 2024"/>
                  <a:gd name="T88" fmla="*/ 370 w 1765"/>
                  <a:gd name="T89" fmla="*/ 1788 h 2024"/>
                  <a:gd name="T90" fmla="*/ 322 w 1765"/>
                  <a:gd name="T91" fmla="*/ 1654 h 2024"/>
                  <a:gd name="T92" fmla="*/ 222 w 1765"/>
                  <a:gd name="T93" fmla="*/ 1476 h 2024"/>
                  <a:gd name="T94" fmla="*/ 112 w 1765"/>
                  <a:gd name="T95" fmla="*/ 1315 h 2024"/>
                  <a:gd name="T96" fmla="*/ 21 w 1765"/>
                  <a:gd name="T97" fmla="*/ 1076 h 2024"/>
                  <a:gd name="T98" fmla="*/ 3 w 1765"/>
                  <a:gd name="T99" fmla="*/ 811 h 2024"/>
                  <a:gd name="T100" fmla="*/ 69 w 1765"/>
                  <a:gd name="T101" fmla="*/ 540 h 2024"/>
                  <a:gd name="T102" fmla="*/ 213 w 1765"/>
                  <a:gd name="T103" fmla="*/ 308 h 2024"/>
                  <a:gd name="T104" fmla="*/ 417 w 1765"/>
                  <a:gd name="T105" fmla="*/ 132 h 2024"/>
                  <a:gd name="T106" fmla="*/ 670 w 1765"/>
                  <a:gd name="T107" fmla="*/ 26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5" h="2024">
                    <a:moveTo>
                      <a:pt x="882" y="0"/>
                    </a:moveTo>
                    <a:lnTo>
                      <a:pt x="954" y="3"/>
                    </a:lnTo>
                    <a:lnTo>
                      <a:pt x="1025" y="12"/>
                    </a:lnTo>
                    <a:lnTo>
                      <a:pt x="1094" y="26"/>
                    </a:lnTo>
                    <a:lnTo>
                      <a:pt x="1161" y="45"/>
                    </a:lnTo>
                    <a:lnTo>
                      <a:pt x="1225" y="69"/>
                    </a:lnTo>
                    <a:lnTo>
                      <a:pt x="1287" y="98"/>
                    </a:lnTo>
                    <a:lnTo>
                      <a:pt x="1347" y="132"/>
                    </a:lnTo>
                    <a:lnTo>
                      <a:pt x="1403" y="170"/>
                    </a:lnTo>
                    <a:lnTo>
                      <a:pt x="1456" y="212"/>
                    </a:lnTo>
                    <a:lnTo>
                      <a:pt x="1506" y="259"/>
                    </a:lnTo>
                    <a:lnTo>
                      <a:pt x="1552" y="308"/>
                    </a:lnTo>
                    <a:lnTo>
                      <a:pt x="1595" y="361"/>
                    </a:lnTo>
                    <a:lnTo>
                      <a:pt x="1633" y="418"/>
                    </a:lnTo>
                    <a:lnTo>
                      <a:pt x="1666" y="477"/>
                    </a:lnTo>
                    <a:lnTo>
                      <a:pt x="1696" y="540"/>
                    </a:lnTo>
                    <a:lnTo>
                      <a:pt x="1720" y="604"/>
                    </a:lnTo>
                    <a:lnTo>
                      <a:pt x="1739" y="671"/>
                    </a:lnTo>
                    <a:lnTo>
                      <a:pt x="1753" y="739"/>
                    </a:lnTo>
                    <a:lnTo>
                      <a:pt x="1762" y="811"/>
                    </a:lnTo>
                    <a:lnTo>
                      <a:pt x="1765" y="883"/>
                    </a:lnTo>
                    <a:lnTo>
                      <a:pt x="1762" y="947"/>
                    </a:lnTo>
                    <a:lnTo>
                      <a:pt x="1756" y="1011"/>
                    </a:lnTo>
                    <a:lnTo>
                      <a:pt x="1744" y="1075"/>
                    </a:lnTo>
                    <a:lnTo>
                      <a:pt x="1728" y="1137"/>
                    </a:lnTo>
                    <a:lnTo>
                      <a:pt x="1708" y="1197"/>
                    </a:lnTo>
                    <a:lnTo>
                      <a:pt x="1683" y="1255"/>
                    </a:lnTo>
                    <a:lnTo>
                      <a:pt x="1654" y="1313"/>
                    </a:lnTo>
                    <a:lnTo>
                      <a:pt x="1621" y="1368"/>
                    </a:lnTo>
                    <a:lnTo>
                      <a:pt x="1583" y="1420"/>
                    </a:lnTo>
                    <a:lnTo>
                      <a:pt x="1546" y="1471"/>
                    </a:lnTo>
                    <a:lnTo>
                      <a:pt x="1515" y="1520"/>
                    </a:lnTo>
                    <a:lnTo>
                      <a:pt x="1488" y="1567"/>
                    </a:lnTo>
                    <a:lnTo>
                      <a:pt x="1465" y="1610"/>
                    </a:lnTo>
                    <a:lnTo>
                      <a:pt x="1446" y="1650"/>
                    </a:lnTo>
                    <a:lnTo>
                      <a:pt x="1430" y="1688"/>
                    </a:lnTo>
                    <a:lnTo>
                      <a:pt x="1417" y="1723"/>
                    </a:lnTo>
                    <a:lnTo>
                      <a:pt x="1407" y="1755"/>
                    </a:lnTo>
                    <a:lnTo>
                      <a:pt x="1399" y="1785"/>
                    </a:lnTo>
                    <a:lnTo>
                      <a:pt x="1393" y="1813"/>
                    </a:lnTo>
                    <a:lnTo>
                      <a:pt x="1390" y="1838"/>
                    </a:lnTo>
                    <a:lnTo>
                      <a:pt x="1388" y="1860"/>
                    </a:lnTo>
                    <a:lnTo>
                      <a:pt x="1387" y="1879"/>
                    </a:lnTo>
                    <a:lnTo>
                      <a:pt x="1387" y="1896"/>
                    </a:lnTo>
                    <a:lnTo>
                      <a:pt x="1388" y="1910"/>
                    </a:lnTo>
                    <a:lnTo>
                      <a:pt x="1390" y="1922"/>
                    </a:lnTo>
                    <a:lnTo>
                      <a:pt x="1392" y="1931"/>
                    </a:lnTo>
                    <a:lnTo>
                      <a:pt x="1393" y="1938"/>
                    </a:lnTo>
                    <a:lnTo>
                      <a:pt x="1394" y="1942"/>
                    </a:lnTo>
                    <a:lnTo>
                      <a:pt x="1395" y="1943"/>
                    </a:lnTo>
                    <a:lnTo>
                      <a:pt x="1399" y="1958"/>
                    </a:lnTo>
                    <a:lnTo>
                      <a:pt x="1399" y="1973"/>
                    </a:lnTo>
                    <a:lnTo>
                      <a:pt x="1396" y="1987"/>
                    </a:lnTo>
                    <a:lnTo>
                      <a:pt x="1389" y="2000"/>
                    </a:lnTo>
                    <a:lnTo>
                      <a:pt x="1379" y="2010"/>
                    </a:lnTo>
                    <a:lnTo>
                      <a:pt x="1366" y="2018"/>
                    </a:lnTo>
                    <a:lnTo>
                      <a:pt x="1351" y="2023"/>
                    </a:lnTo>
                    <a:lnTo>
                      <a:pt x="1337" y="2023"/>
                    </a:lnTo>
                    <a:lnTo>
                      <a:pt x="1323" y="2020"/>
                    </a:lnTo>
                    <a:lnTo>
                      <a:pt x="1310" y="2014"/>
                    </a:lnTo>
                    <a:lnTo>
                      <a:pt x="1298" y="2004"/>
                    </a:lnTo>
                    <a:lnTo>
                      <a:pt x="1290" y="1991"/>
                    </a:lnTo>
                    <a:lnTo>
                      <a:pt x="1288" y="1987"/>
                    </a:lnTo>
                    <a:lnTo>
                      <a:pt x="1285" y="1980"/>
                    </a:lnTo>
                    <a:lnTo>
                      <a:pt x="1282" y="1970"/>
                    </a:lnTo>
                    <a:lnTo>
                      <a:pt x="1279" y="1958"/>
                    </a:lnTo>
                    <a:lnTo>
                      <a:pt x="1276" y="1944"/>
                    </a:lnTo>
                    <a:lnTo>
                      <a:pt x="1273" y="1926"/>
                    </a:lnTo>
                    <a:lnTo>
                      <a:pt x="1271" y="1907"/>
                    </a:lnTo>
                    <a:lnTo>
                      <a:pt x="1270" y="1884"/>
                    </a:lnTo>
                    <a:lnTo>
                      <a:pt x="1271" y="1859"/>
                    </a:lnTo>
                    <a:lnTo>
                      <a:pt x="1273" y="1832"/>
                    </a:lnTo>
                    <a:lnTo>
                      <a:pt x="1277" y="1801"/>
                    </a:lnTo>
                    <a:lnTo>
                      <a:pt x="1283" y="1768"/>
                    </a:lnTo>
                    <a:lnTo>
                      <a:pt x="1292" y="1732"/>
                    </a:lnTo>
                    <a:lnTo>
                      <a:pt x="1305" y="1694"/>
                    </a:lnTo>
                    <a:lnTo>
                      <a:pt x="1320" y="1653"/>
                    </a:lnTo>
                    <a:lnTo>
                      <a:pt x="1338" y="1610"/>
                    </a:lnTo>
                    <a:lnTo>
                      <a:pt x="1360" y="1564"/>
                    </a:lnTo>
                    <a:lnTo>
                      <a:pt x="1385" y="1514"/>
                    </a:lnTo>
                    <a:lnTo>
                      <a:pt x="1416" y="1463"/>
                    </a:lnTo>
                    <a:lnTo>
                      <a:pt x="1450" y="1408"/>
                    </a:lnTo>
                    <a:lnTo>
                      <a:pt x="1490" y="1352"/>
                    </a:lnTo>
                    <a:lnTo>
                      <a:pt x="1527" y="1300"/>
                    </a:lnTo>
                    <a:lnTo>
                      <a:pt x="1559" y="1244"/>
                    </a:lnTo>
                    <a:lnTo>
                      <a:pt x="1587" y="1188"/>
                    </a:lnTo>
                    <a:lnTo>
                      <a:pt x="1610" y="1130"/>
                    </a:lnTo>
                    <a:lnTo>
                      <a:pt x="1627" y="1070"/>
                    </a:lnTo>
                    <a:lnTo>
                      <a:pt x="1640" y="1008"/>
                    </a:lnTo>
                    <a:lnTo>
                      <a:pt x="1648" y="946"/>
                    </a:lnTo>
                    <a:lnTo>
                      <a:pt x="1650" y="883"/>
                    </a:lnTo>
                    <a:lnTo>
                      <a:pt x="1647" y="813"/>
                    </a:lnTo>
                    <a:lnTo>
                      <a:pt x="1638" y="744"/>
                    </a:lnTo>
                    <a:lnTo>
                      <a:pt x="1623" y="679"/>
                    </a:lnTo>
                    <a:lnTo>
                      <a:pt x="1602" y="615"/>
                    </a:lnTo>
                    <a:lnTo>
                      <a:pt x="1575" y="554"/>
                    </a:lnTo>
                    <a:lnTo>
                      <a:pt x="1545" y="495"/>
                    </a:lnTo>
                    <a:lnTo>
                      <a:pt x="1509" y="440"/>
                    </a:lnTo>
                    <a:lnTo>
                      <a:pt x="1469" y="388"/>
                    </a:lnTo>
                    <a:lnTo>
                      <a:pt x="1425" y="340"/>
                    </a:lnTo>
                    <a:lnTo>
                      <a:pt x="1377" y="296"/>
                    </a:lnTo>
                    <a:lnTo>
                      <a:pt x="1325" y="256"/>
                    </a:lnTo>
                    <a:lnTo>
                      <a:pt x="1269" y="219"/>
                    </a:lnTo>
                    <a:lnTo>
                      <a:pt x="1211" y="188"/>
                    </a:lnTo>
                    <a:lnTo>
                      <a:pt x="1150" y="163"/>
                    </a:lnTo>
                    <a:lnTo>
                      <a:pt x="1086" y="142"/>
                    </a:lnTo>
                    <a:lnTo>
                      <a:pt x="1020" y="127"/>
                    </a:lnTo>
                    <a:lnTo>
                      <a:pt x="952" y="118"/>
                    </a:lnTo>
                    <a:lnTo>
                      <a:pt x="882" y="115"/>
                    </a:lnTo>
                    <a:lnTo>
                      <a:pt x="813" y="118"/>
                    </a:lnTo>
                    <a:lnTo>
                      <a:pt x="744" y="127"/>
                    </a:lnTo>
                    <a:lnTo>
                      <a:pt x="678" y="142"/>
                    </a:lnTo>
                    <a:lnTo>
                      <a:pt x="615" y="163"/>
                    </a:lnTo>
                    <a:lnTo>
                      <a:pt x="554" y="188"/>
                    </a:lnTo>
                    <a:lnTo>
                      <a:pt x="496" y="219"/>
                    </a:lnTo>
                    <a:lnTo>
                      <a:pt x="440" y="256"/>
                    </a:lnTo>
                    <a:lnTo>
                      <a:pt x="388" y="296"/>
                    </a:lnTo>
                    <a:lnTo>
                      <a:pt x="340" y="340"/>
                    </a:lnTo>
                    <a:lnTo>
                      <a:pt x="296" y="388"/>
                    </a:lnTo>
                    <a:lnTo>
                      <a:pt x="256" y="440"/>
                    </a:lnTo>
                    <a:lnTo>
                      <a:pt x="220" y="495"/>
                    </a:lnTo>
                    <a:lnTo>
                      <a:pt x="188" y="554"/>
                    </a:lnTo>
                    <a:lnTo>
                      <a:pt x="163" y="615"/>
                    </a:lnTo>
                    <a:lnTo>
                      <a:pt x="142" y="679"/>
                    </a:lnTo>
                    <a:lnTo>
                      <a:pt x="127" y="744"/>
                    </a:lnTo>
                    <a:lnTo>
                      <a:pt x="118" y="813"/>
                    </a:lnTo>
                    <a:lnTo>
                      <a:pt x="115" y="883"/>
                    </a:lnTo>
                    <a:lnTo>
                      <a:pt x="117" y="946"/>
                    </a:lnTo>
                    <a:lnTo>
                      <a:pt x="125" y="1008"/>
                    </a:lnTo>
                    <a:lnTo>
                      <a:pt x="137" y="1070"/>
                    </a:lnTo>
                    <a:lnTo>
                      <a:pt x="155" y="1129"/>
                    </a:lnTo>
                    <a:lnTo>
                      <a:pt x="177" y="1187"/>
                    </a:lnTo>
                    <a:lnTo>
                      <a:pt x="205" y="1243"/>
                    </a:lnTo>
                    <a:lnTo>
                      <a:pt x="236" y="1297"/>
                    </a:lnTo>
                    <a:lnTo>
                      <a:pt x="273" y="1349"/>
                    </a:lnTo>
                    <a:lnTo>
                      <a:pt x="277" y="1354"/>
                    </a:lnTo>
                    <a:lnTo>
                      <a:pt x="316" y="1411"/>
                    </a:lnTo>
                    <a:lnTo>
                      <a:pt x="351" y="1465"/>
                    </a:lnTo>
                    <a:lnTo>
                      <a:pt x="381" y="1516"/>
                    </a:lnTo>
                    <a:lnTo>
                      <a:pt x="407" y="1566"/>
                    </a:lnTo>
                    <a:lnTo>
                      <a:pt x="429" y="1612"/>
                    </a:lnTo>
                    <a:lnTo>
                      <a:pt x="448" y="1655"/>
                    </a:lnTo>
                    <a:lnTo>
                      <a:pt x="463" y="1696"/>
                    </a:lnTo>
                    <a:lnTo>
                      <a:pt x="476" y="1734"/>
                    </a:lnTo>
                    <a:lnTo>
                      <a:pt x="485" y="1769"/>
                    </a:lnTo>
                    <a:lnTo>
                      <a:pt x="491" y="1803"/>
                    </a:lnTo>
                    <a:lnTo>
                      <a:pt x="496" y="1833"/>
                    </a:lnTo>
                    <a:lnTo>
                      <a:pt x="498" y="1860"/>
                    </a:lnTo>
                    <a:lnTo>
                      <a:pt x="499" y="1885"/>
                    </a:lnTo>
                    <a:lnTo>
                      <a:pt x="498" y="1907"/>
                    </a:lnTo>
                    <a:lnTo>
                      <a:pt x="496" y="1927"/>
                    </a:lnTo>
                    <a:lnTo>
                      <a:pt x="494" y="1944"/>
                    </a:lnTo>
                    <a:lnTo>
                      <a:pt x="491" y="1958"/>
                    </a:lnTo>
                    <a:lnTo>
                      <a:pt x="488" y="1970"/>
                    </a:lnTo>
                    <a:lnTo>
                      <a:pt x="485" y="1980"/>
                    </a:lnTo>
                    <a:lnTo>
                      <a:pt x="482" y="1986"/>
                    </a:lnTo>
                    <a:lnTo>
                      <a:pt x="480" y="1991"/>
                    </a:lnTo>
                    <a:lnTo>
                      <a:pt x="470" y="2005"/>
                    </a:lnTo>
                    <a:lnTo>
                      <a:pt x="458" y="2015"/>
                    </a:lnTo>
                    <a:lnTo>
                      <a:pt x="443" y="2022"/>
                    </a:lnTo>
                    <a:lnTo>
                      <a:pt x="427" y="2024"/>
                    </a:lnTo>
                    <a:lnTo>
                      <a:pt x="415" y="2023"/>
                    </a:lnTo>
                    <a:lnTo>
                      <a:pt x="403" y="2018"/>
                    </a:lnTo>
                    <a:lnTo>
                      <a:pt x="390" y="2010"/>
                    </a:lnTo>
                    <a:lnTo>
                      <a:pt x="380" y="1999"/>
                    </a:lnTo>
                    <a:lnTo>
                      <a:pt x="373" y="1986"/>
                    </a:lnTo>
                    <a:lnTo>
                      <a:pt x="370" y="1972"/>
                    </a:lnTo>
                    <a:lnTo>
                      <a:pt x="371" y="1957"/>
                    </a:lnTo>
                    <a:lnTo>
                      <a:pt x="375" y="1942"/>
                    </a:lnTo>
                    <a:lnTo>
                      <a:pt x="376" y="1941"/>
                    </a:lnTo>
                    <a:lnTo>
                      <a:pt x="377" y="1937"/>
                    </a:lnTo>
                    <a:lnTo>
                      <a:pt x="378" y="1931"/>
                    </a:lnTo>
                    <a:lnTo>
                      <a:pt x="380" y="1922"/>
                    </a:lnTo>
                    <a:lnTo>
                      <a:pt x="381" y="1911"/>
                    </a:lnTo>
                    <a:lnTo>
                      <a:pt x="382" y="1897"/>
                    </a:lnTo>
                    <a:lnTo>
                      <a:pt x="382" y="1880"/>
                    </a:lnTo>
                    <a:lnTo>
                      <a:pt x="381" y="1861"/>
                    </a:lnTo>
                    <a:lnTo>
                      <a:pt x="379" y="1840"/>
                    </a:lnTo>
                    <a:lnTo>
                      <a:pt x="375" y="1816"/>
                    </a:lnTo>
                    <a:lnTo>
                      <a:pt x="370" y="1788"/>
                    </a:lnTo>
                    <a:lnTo>
                      <a:pt x="362" y="1758"/>
                    </a:lnTo>
                    <a:lnTo>
                      <a:pt x="351" y="1726"/>
                    </a:lnTo>
                    <a:lnTo>
                      <a:pt x="338" y="1691"/>
                    </a:lnTo>
                    <a:lnTo>
                      <a:pt x="322" y="1654"/>
                    </a:lnTo>
                    <a:lnTo>
                      <a:pt x="303" y="1614"/>
                    </a:lnTo>
                    <a:lnTo>
                      <a:pt x="280" y="1571"/>
                    </a:lnTo>
                    <a:lnTo>
                      <a:pt x="253" y="1525"/>
                    </a:lnTo>
                    <a:lnTo>
                      <a:pt x="222" y="1476"/>
                    </a:lnTo>
                    <a:lnTo>
                      <a:pt x="186" y="1426"/>
                    </a:lnTo>
                    <a:lnTo>
                      <a:pt x="184" y="1423"/>
                    </a:lnTo>
                    <a:lnTo>
                      <a:pt x="146" y="1370"/>
                    </a:lnTo>
                    <a:lnTo>
                      <a:pt x="112" y="1315"/>
                    </a:lnTo>
                    <a:lnTo>
                      <a:pt x="83" y="1257"/>
                    </a:lnTo>
                    <a:lnTo>
                      <a:pt x="58" y="1199"/>
                    </a:lnTo>
                    <a:lnTo>
                      <a:pt x="37" y="1138"/>
                    </a:lnTo>
                    <a:lnTo>
                      <a:pt x="21" y="1076"/>
                    </a:lnTo>
                    <a:lnTo>
                      <a:pt x="9" y="1012"/>
                    </a:lnTo>
                    <a:lnTo>
                      <a:pt x="2" y="948"/>
                    </a:lnTo>
                    <a:lnTo>
                      <a:pt x="0" y="883"/>
                    </a:lnTo>
                    <a:lnTo>
                      <a:pt x="3" y="811"/>
                    </a:lnTo>
                    <a:lnTo>
                      <a:pt x="11" y="739"/>
                    </a:lnTo>
                    <a:lnTo>
                      <a:pt x="25" y="671"/>
                    </a:lnTo>
                    <a:lnTo>
                      <a:pt x="45" y="604"/>
                    </a:lnTo>
                    <a:lnTo>
                      <a:pt x="69" y="540"/>
                    </a:lnTo>
                    <a:lnTo>
                      <a:pt x="98" y="477"/>
                    </a:lnTo>
                    <a:lnTo>
                      <a:pt x="132" y="418"/>
                    </a:lnTo>
                    <a:lnTo>
                      <a:pt x="170" y="361"/>
                    </a:lnTo>
                    <a:lnTo>
                      <a:pt x="213" y="308"/>
                    </a:lnTo>
                    <a:lnTo>
                      <a:pt x="259" y="259"/>
                    </a:lnTo>
                    <a:lnTo>
                      <a:pt x="308" y="212"/>
                    </a:lnTo>
                    <a:lnTo>
                      <a:pt x="361" y="170"/>
                    </a:lnTo>
                    <a:lnTo>
                      <a:pt x="417" y="132"/>
                    </a:lnTo>
                    <a:lnTo>
                      <a:pt x="477" y="98"/>
                    </a:lnTo>
                    <a:lnTo>
                      <a:pt x="539" y="69"/>
                    </a:lnTo>
                    <a:lnTo>
                      <a:pt x="604" y="45"/>
                    </a:lnTo>
                    <a:lnTo>
                      <a:pt x="670" y="26"/>
                    </a:lnTo>
                    <a:lnTo>
                      <a:pt x="739" y="12"/>
                    </a:lnTo>
                    <a:lnTo>
                      <a:pt x="810" y="3"/>
                    </a:lnTo>
                    <a:lnTo>
                      <a:pt x="882"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13" name="Freeform 40"/>
              <p:cNvSpPr>
                <a:spLocks noEditPoints="1"/>
              </p:cNvSpPr>
              <p:nvPr/>
            </p:nvSpPr>
            <p:spPr bwMode="auto">
              <a:xfrm>
                <a:off x="7549" y="-596"/>
                <a:ext cx="118" cy="37"/>
              </a:xfrm>
              <a:custGeom>
                <a:avLst/>
                <a:gdLst>
                  <a:gd name="T0" fmla="*/ 142 w 1060"/>
                  <a:gd name="T1" fmla="*/ 115 h 332"/>
                  <a:gd name="T2" fmla="*/ 131 w 1060"/>
                  <a:gd name="T3" fmla="*/ 117 h 332"/>
                  <a:gd name="T4" fmla="*/ 123 w 1060"/>
                  <a:gd name="T5" fmla="*/ 123 h 332"/>
                  <a:gd name="T6" fmla="*/ 117 w 1060"/>
                  <a:gd name="T7" fmla="*/ 131 h 332"/>
                  <a:gd name="T8" fmla="*/ 115 w 1060"/>
                  <a:gd name="T9" fmla="*/ 141 h 332"/>
                  <a:gd name="T10" fmla="*/ 115 w 1060"/>
                  <a:gd name="T11" fmla="*/ 190 h 332"/>
                  <a:gd name="T12" fmla="*/ 117 w 1060"/>
                  <a:gd name="T13" fmla="*/ 200 h 332"/>
                  <a:gd name="T14" fmla="*/ 123 w 1060"/>
                  <a:gd name="T15" fmla="*/ 209 h 332"/>
                  <a:gd name="T16" fmla="*/ 131 w 1060"/>
                  <a:gd name="T17" fmla="*/ 214 h 332"/>
                  <a:gd name="T18" fmla="*/ 142 w 1060"/>
                  <a:gd name="T19" fmla="*/ 216 h 332"/>
                  <a:gd name="T20" fmla="*/ 918 w 1060"/>
                  <a:gd name="T21" fmla="*/ 216 h 332"/>
                  <a:gd name="T22" fmla="*/ 928 w 1060"/>
                  <a:gd name="T23" fmla="*/ 214 h 332"/>
                  <a:gd name="T24" fmla="*/ 936 w 1060"/>
                  <a:gd name="T25" fmla="*/ 209 h 332"/>
                  <a:gd name="T26" fmla="*/ 942 w 1060"/>
                  <a:gd name="T27" fmla="*/ 200 h 332"/>
                  <a:gd name="T28" fmla="*/ 944 w 1060"/>
                  <a:gd name="T29" fmla="*/ 190 h 332"/>
                  <a:gd name="T30" fmla="*/ 944 w 1060"/>
                  <a:gd name="T31" fmla="*/ 141 h 332"/>
                  <a:gd name="T32" fmla="*/ 942 w 1060"/>
                  <a:gd name="T33" fmla="*/ 131 h 332"/>
                  <a:gd name="T34" fmla="*/ 936 w 1060"/>
                  <a:gd name="T35" fmla="*/ 123 h 332"/>
                  <a:gd name="T36" fmla="*/ 928 w 1060"/>
                  <a:gd name="T37" fmla="*/ 117 h 332"/>
                  <a:gd name="T38" fmla="*/ 918 w 1060"/>
                  <a:gd name="T39" fmla="*/ 115 h 332"/>
                  <a:gd name="T40" fmla="*/ 142 w 1060"/>
                  <a:gd name="T41" fmla="*/ 115 h 332"/>
                  <a:gd name="T42" fmla="*/ 142 w 1060"/>
                  <a:gd name="T43" fmla="*/ 0 h 332"/>
                  <a:gd name="T44" fmla="*/ 917 w 1060"/>
                  <a:gd name="T45" fmla="*/ 0 h 332"/>
                  <a:gd name="T46" fmla="*/ 946 w 1060"/>
                  <a:gd name="T47" fmla="*/ 3 h 332"/>
                  <a:gd name="T48" fmla="*/ 973 w 1060"/>
                  <a:gd name="T49" fmla="*/ 11 h 332"/>
                  <a:gd name="T50" fmla="*/ 997 w 1060"/>
                  <a:gd name="T51" fmla="*/ 24 h 332"/>
                  <a:gd name="T52" fmla="*/ 1018 w 1060"/>
                  <a:gd name="T53" fmla="*/ 41 h 332"/>
                  <a:gd name="T54" fmla="*/ 1035 w 1060"/>
                  <a:gd name="T55" fmla="*/ 62 h 332"/>
                  <a:gd name="T56" fmla="*/ 1049 w 1060"/>
                  <a:gd name="T57" fmla="*/ 86 h 332"/>
                  <a:gd name="T58" fmla="*/ 1057 w 1060"/>
                  <a:gd name="T59" fmla="*/ 113 h 332"/>
                  <a:gd name="T60" fmla="*/ 1060 w 1060"/>
                  <a:gd name="T61" fmla="*/ 141 h 332"/>
                  <a:gd name="T62" fmla="*/ 1060 w 1060"/>
                  <a:gd name="T63" fmla="*/ 190 h 332"/>
                  <a:gd name="T64" fmla="*/ 1057 w 1060"/>
                  <a:gd name="T65" fmla="*/ 218 h 332"/>
                  <a:gd name="T66" fmla="*/ 1049 w 1060"/>
                  <a:gd name="T67" fmla="*/ 245 h 332"/>
                  <a:gd name="T68" fmla="*/ 1036 w 1060"/>
                  <a:gd name="T69" fmla="*/ 270 h 332"/>
                  <a:gd name="T70" fmla="*/ 1018 w 1060"/>
                  <a:gd name="T71" fmla="*/ 291 h 332"/>
                  <a:gd name="T72" fmla="*/ 997 w 1060"/>
                  <a:gd name="T73" fmla="*/ 308 h 332"/>
                  <a:gd name="T74" fmla="*/ 973 w 1060"/>
                  <a:gd name="T75" fmla="*/ 321 h 332"/>
                  <a:gd name="T76" fmla="*/ 946 w 1060"/>
                  <a:gd name="T77" fmla="*/ 329 h 332"/>
                  <a:gd name="T78" fmla="*/ 918 w 1060"/>
                  <a:gd name="T79" fmla="*/ 332 h 332"/>
                  <a:gd name="T80" fmla="*/ 142 w 1060"/>
                  <a:gd name="T81" fmla="*/ 332 h 332"/>
                  <a:gd name="T82" fmla="*/ 113 w 1060"/>
                  <a:gd name="T83" fmla="*/ 329 h 332"/>
                  <a:gd name="T84" fmla="*/ 86 w 1060"/>
                  <a:gd name="T85" fmla="*/ 321 h 332"/>
                  <a:gd name="T86" fmla="*/ 62 w 1060"/>
                  <a:gd name="T87" fmla="*/ 308 h 332"/>
                  <a:gd name="T88" fmla="*/ 41 w 1060"/>
                  <a:gd name="T89" fmla="*/ 291 h 332"/>
                  <a:gd name="T90" fmla="*/ 24 w 1060"/>
                  <a:gd name="T91" fmla="*/ 270 h 332"/>
                  <a:gd name="T92" fmla="*/ 11 w 1060"/>
                  <a:gd name="T93" fmla="*/ 245 h 332"/>
                  <a:gd name="T94" fmla="*/ 3 w 1060"/>
                  <a:gd name="T95" fmla="*/ 218 h 332"/>
                  <a:gd name="T96" fmla="*/ 0 w 1060"/>
                  <a:gd name="T97" fmla="*/ 190 h 332"/>
                  <a:gd name="T98" fmla="*/ 0 w 1060"/>
                  <a:gd name="T99" fmla="*/ 141 h 332"/>
                  <a:gd name="T100" fmla="*/ 3 w 1060"/>
                  <a:gd name="T101" fmla="*/ 113 h 332"/>
                  <a:gd name="T102" fmla="*/ 11 w 1060"/>
                  <a:gd name="T103" fmla="*/ 86 h 332"/>
                  <a:gd name="T104" fmla="*/ 24 w 1060"/>
                  <a:gd name="T105" fmla="*/ 62 h 332"/>
                  <a:gd name="T106" fmla="*/ 41 w 1060"/>
                  <a:gd name="T107" fmla="*/ 41 h 332"/>
                  <a:gd name="T108" fmla="*/ 62 w 1060"/>
                  <a:gd name="T109" fmla="*/ 24 h 332"/>
                  <a:gd name="T110" fmla="*/ 86 w 1060"/>
                  <a:gd name="T111" fmla="*/ 11 h 332"/>
                  <a:gd name="T112" fmla="*/ 113 w 1060"/>
                  <a:gd name="T113" fmla="*/ 3 h 332"/>
                  <a:gd name="T114" fmla="*/ 142 w 1060"/>
                  <a:gd name="T11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0" h="332">
                    <a:moveTo>
                      <a:pt x="142" y="115"/>
                    </a:moveTo>
                    <a:lnTo>
                      <a:pt x="131" y="117"/>
                    </a:lnTo>
                    <a:lnTo>
                      <a:pt x="123" y="123"/>
                    </a:lnTo>
                    <a:lnTo>
                      <a:pt x="117" y="131"/>
                    </a:lnTo>
                    <a:lnTo>
                      <a:pt x="115" y="141"/>
                    </a:lnTo>
                    <a:lnTo>
                      <a:pt x="115" y="190"/>
                    </a:lnTo>
                    <a:lnTo>
                      <a:pt x="117" y="200"/>
                    </a:lnTo>
                    <a:lnTo>
                      <a:pt x="123" y="209"/>
                    </a:lnTo>
                    <a:lnTo>
                      <a:pt x="131" y="214"/>
                    </a:lnTo>
                    <a:lnTo>
                      <a:pt x="142" y="216"/>
                    </a:lnTo>
                    <a:lnTo>
                      <a:pt x="918" y="216"/>
                    </a:lnTo>
                    <a:lnTo>
                      <a:pt x="928" y="214"/>
                    </a:lnTo>
                    <a:lnTo>
                      <a:pt x="936" y="209"/>
                    </a:lnTo>
                    <a:lnTo>
                      <a:pt x="942" y="200"/>
                    </a:lnTo>
                    <a:lnTo>
                      <a:pt x="944" y="190"/>
                    </a:lnTo>
                    <a:lnTo>
                      <a:pt x="944" y="141"/>
                    </a:lnTo>
                    <a:lnTo>
                      <a:pt x="942" y="131"/>
                    </a:lnTo>
                    <a:lnTo>
                      <a:pt x="936" y="123"/>
                    </a:lnTo>
                    <a:lnTo>
                      <a:pt x="928" y="117"/>
                    </a:lnTo>
                    <a:lnTo>
                      <a:pt x="918" y="115"/>
                    </a:lnTo>
                    <a:lnTo>
                      <a:pt x="142" y="115"/>
                    </a:lnTo>
                    <a:close/>
                    <a:moveTo>
                      <a:pt x="142" y="0"/>
                    </a:moveTo>
                    <a:lnTo>
                      <a:pt x="917" y="0"/>
                    </a:lnTo>
                    <a:lnTo>
                      <a:pt x="946" y="3"/>
                    </a:lnTo>
                    <a:lnTo>
                      <a:pt x="973" y="11"/>
                    </a:lnTo>
                    <a:lnTo>
                      <a:pt x="997" y="24"/>
                    </a:lnTo>
                    <a:lnTo>
                      <a:pt x="1018" y="41"/>
                    </a:lnTo>
                    <a:lnTo>
                      <a:pt x="1035" y="62"/>
                    </a:lnTo>
                    <a:lnTo>
                      <a:pt x="1049" y="86"/>
                    </a:lnTo>
                    <a:lnTo>
                      <a:pt x="1057" y="113"/>
                    </a:lnTo>
                    <a:lnTo>
                      <a:pt x="1060" y="141"/>
                    </a:lnTo>
                    <a:lnTo>
                      <a:pt x="1060" y="190"/>
                    </a:lnTo>
                    <a:lnTo>
                      <a:pt x="1057" y="218"/>
                    </a:lnTo>
                    <a:lnTo>
                      <a:pt x="1049" y="245"/>
                    </a:lnTo>
                    <a:lnTo>
                      <a:pt x="1036" y="270"/>
                    </a:lnTo>
                    <a:lnTo>
                      <a:pt x="1018" y="291"/>
                    </a:lnTo>
                    <a:lnTo>
                      <a:pt x="997" y="308"/>
                    </a:lnTo>
                    <a:lnTo>
                      <a:pt x="973" y="321"/>
                    </a:lnTo>
                    <a:lnTo>
                      <a:pt x="946" y="329"/>
                    </a:lnTo>
                    <a:lnTo>
                      <a:pt x="918" y="332"/>
                    </a:lnTo>
                    <a:lnTo>
                      <a:pt x="142" y="332"/>
                    </a:lnTo>
                    <a:lnTo>
                      <a:pt x="113" y="329"/>
                    </a:lnTo>
                    <a:lnTo>
                      <a:pt x="86" y="321"/>
                    </a:lnTo>
                    <a:lnTo>
                      <a:pt x="62" y="308"/>
                    </a:lnTo>
                    <a:lnTo>
                      <a:pt x="41" y="291"/>
                    </a:lnTo>
                    <a:lnTo>
                      <a:pt x="24" y="270"/>
                    </a:lnTo>
                    <a:lnTo>
                      <a:pt x="11" y="245"/>
                    </a:lnTo>
                    <a:lnTo>
                      <a:pt x="3" y="218"/>
                    </a:lnTo>
                    <a:lnTo>
                      <a:pt x="0" y="190"/>
                    </a:lnTo>
                    <a:lnTo>
                      <a:pt x="0" y="141"/>
                    </a:lnTo>
                    <a:lnTo>
                      <a:pt x="3" y="113"/>
                    </a:lnTo>
                    <a:lnTo>
                      <a:pt x="11" y="86"/>
                    </a:lnTo>
                    <a:lnTo>
                      <a:pt x="24" y="62"/>
                    </a:lnTo>
                    <a:lnTo>
                      <a:pt x="41" y="41"/>
                    </a:lnTo>
                    <a:lnTo>
                      <a:pt x="62" y="24"/>
                    </a:lnTo>
                    <a:lnTo>
                      <a:pt x="86" y="11"/>
                    </a:lnTo>
                    <a:lnTo>
                      <a:pt x="113" y="3"/>
                    </a:lnTo>
                    <a:lnTo>
                      <a:pt x="142"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14" name="Freeform 41"/>
              <p:cNvSpPr/>
              <p:nvPr/>
            </p:nvSpPr>
            <p:spPr bwMode="auto">
              <a:xfrm>
                <a:off x="7569" y="-549"/>
                <a:ext cx="81" cy="45"/>
              </a:xfrm>
              <a:custGeom>
                <a:avLst/>
                <a:gdLst>
                  <a:gd name="T0" fmla="*/ 57 w 736"/>
                  <a:gd name="T1" fmla="*/ 0 h 410"/>
                  <a:gd name="T2" fmla="*/ 75 w 736"/>
                  <a:gd name="T3" fmla="*/ 3 h 410"/>
                  <a:gd name="T4" fmla="*/ 91 w 736"/>
                  <a:gd name="T5" fmla="*/ 11 h 410"/>
                  <a:gd name="T6" fmla="*/ 103 w 736"/>
                  <a:gd name="T7" fmla="*/ 24 h 410"/>
                  <a:gd name="T8" fmla="*/ 112 w 736"/>
                  <a:gd name="T9" fmla="*/ 39 h 410"/>
                  <a:gd name="T10" fmla="*/ 114 w 736"/>
                  <a:gd name="T11" fmla="*/ 57 h 410"/>
                  <a:gd name="T12" fmla="*/ 114 w 736"/>
                  <a:gd name="T13" fmla="*/ 173 h 410"/>
                  <a:gd name="T14" fmla="*/ 367 w 736"/>
                  <a:gd name="T15" fmla="*/ 288 h 410"/>
                  <a:gd name="T16" fmla="*/ 621 w 736"/>
                  <a:gd name="T17" fmla="*/ 169 h 410"/>
                  <a:gd name="T18" fmla="*/ 621 w 736"/>
                  <a:gd name="T19" fmla="*/ 57 h 410"/>
                  <a:gd name="T20" fmla="*/ 624 w 736"/>
                  <a:gd name="T21" fmla="*/ 39 h 410"/>
                  <a:gd name="T22" fmla="*/ 632 w 736"/>
                  <a:gd name="T23" fmla="*/ 24 h 410"/>
                  <a:gd name="T24" fmla="*/ 645 w 736"/>
                  <a:gd name="T25" fmla="*/ 11 h 410"/>
                  <a:gd name="T26" fmla="*/ 660 w 736"/>
                  <a:gd name="T27" fmla="*/ 3 h 410"/>
                  <a:gd name="T28" fmla="*/ 678 w 736"/>
                  <a:gd name="T29" fmla="*/ 0 h 410"/>
                  <a:gd name="T30" fmla="*/ 697 w 736"/>
                  <a:gd name="T31" fmla="*/ 3 h 410"/>
                  <a:gd name="T32" fmla="*/ 712 w 736"/>
                  <a:gd name="T33" fmla="*/ 11 h 410"/>
                  <a:gd name="T34" fmla="*/ 725 w 736"/>
                  <a:gd name="T35" fmla="*/ 24 h 410"/>
                  <a:gd name="T36" fmla="*/ 733 w 736"/>
                  <a:gd name="T37" fmla="*/ 39 h 410"/>
                  <a:gd name="T38" fmla="*/ 736 w 736"/>
                  <a:gd name="T39" fmla="*/ 57 h 410"/>
                  <a:gd name="T40" fmla="*/ 736 w 736"/>
                  <a:gd name="T41" fmla="*/ 205 h 410"/>
                  <a:gd name="T42" fmla="*/ 733 w 736"/>
                  <a:gd name="T43" fmla="*/ 221 h 410"/>
                  <a:gd name="T44" fmla="*/ 727 w 736"/>
                  <a:gd name="T45" fmla="*/ 236 h 410"/>
                  <a:gd name="T46" fmla="*/ 717 w 736"/>
                  <a:gd name="T47" fmla="*/ 248 h 410"/>
                  <a:gd name="T48" fmla="*/ 703 w 736"/>
                  <a:gd name="T49" fmla="*/ 257 h 410"/>
                  <a:gd name="T50" fmla="*/ 392 w 736"/>
                  <a:gd name="T51" fmla="*/ 404 h 410"/>
                  <a:gd name="T52" fmla="*/ 380 w 736"/>
                  <a:gd name="T53" fmla="*/ 408 h 410"/>
                  <a:gd name="T54" fmla="*/ 367 w 736"/>
                  <a:gd name="T55" fmla="*/ 410 h 410"/>
                  <a:gd name="T56" fmla="*/ 355 w 736"/>
                  <a:gd name="T57" fmla="*/ 408 h 410"/>
                  <a:gd name="T58" fmla="*/ 344 w 736"/>
                  <a:gd name="T59" fmla="*/ 404 h 410"/>
                  <a:gd name="T60" fmla="*/ 33 w 736"/>
                  <a:gd name="T61" fmla="*/ 262 h 410"/>
                  <a:gd name="T62" fmla="*/ 19 w 736"/>
                  <a:gd name="T63" fmla="*/ 253 h 410"/>
                  <a:gd name="T64" fmla="*/ 9 w 736"/>
                  <a:gd name="T65" fmla="*/ 241 h 410"/>
                  <a:gd name="T66" fmla="*/ 2 w 736"/>
                  <a:gd name="T67" fmla="*/ 226 h 410"/>
                  <a:gd name="T68" fmla="*/ 0 w 736"/>
                  <a:gd name="T69" fmla="*/ 210 h 410"/>
                  <a:gd name="T70" fmla="*/ 0 w 736"/>
                  <a:gd name="T71" fmla="*/ 57 h 410"/>
                  <a:gd name="T72" fmla="*/ 3 w 736"/>
                  <a:gd name="T73" fmla="*/ 39 h 410"/>
                  <a:gd name="T74" fmla="*/ 11 w 736"/>
                  <a:gd name="T75" fmla="*/ 24 h 410"/>
                  <a:gd name="T76" fmla="*/ 23 w 736"/>
                  <a:gd name="T77" fmla="*/ 11 h 410"/>
                  <a:gd name="T78" fmla="*/ 39 w 736"/>
                  <a:gd name="T79" fmla="*/ 3 h 410"/>
                  <a:gd name="T80" fmla="*/ 57 w 736"/>
                  <a:gd name="T81"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6" h="410">
                    <a:moveTo>
                      <a:pt x="57" y="0"/>
                    </a:moveTo>
                    <a:lnTo>
                      <a:pt x="75" y="3"/>
                    </a:lnTo>
                    <a:lnTo>
                      <a:pt x="91" y="11"/>
                    </a:lnTo>
                    <a:lnTo>
                      <a:pt x="103" y="24"/>
                    </a:lnTo>
                    <a:lnTo>
                      <a:pt x="112" y="39"/>
                    </a:lnTo>
                    <a:lnTo>
                      <a:pt x="114" y="57"/>
                    </a:lnTo>
                    <a:lnTo>
                      <a:pt x="114" y="173"/>
                    </a:lnTo>
                    <a:lnTo>
                      <a:pt x="367" y="288"/>
                    </a:lnTo>
                    <a:lnTo>
                      <a:pt x="621" y="169"/>
                    </a:lnTo>
                    <a:lnTo>
                      <a:pt x="621" y="57"/>
                    </a:lnTo>
                    <a:lnTo>
                      <a:pt x="624" y="39"/>
                    </a:lnTo>
                    <a:lnTo>
                      <a:pt x="632" y="24"/>
                    </a:lnTo>
                    <a:lnTo>
                      <a:pt x="645" y="11"/>
                    </a:lnTo>
                    <a:lnTo>
                      <a:pt x="660" y="3"/>
                    </a:lnTo>
                    <a:lnTo>
                      <a:pt x="678" y="0"/>
                    </a:lnTo>
                    <a:lnTo>
                      <a:pt x="697" y="3"/>
                    </a:lnTo>
                    <a:lnTo>
                      <a:pt x="712" y="11"/>
                    </a:lnTo>
                    <a:lnTo>
                      <a:pt x="725" y="24"/>
                    </a:lnTo>
                    <a:lnTo>
                      <a:pt x="733" y="39"/>
                    </a:lnTo>
                    <a:lnTo>
                      <a:pt x="736" y="57"/>
                    </a:lnTo>
                    <a:lnTo>
                      <a:pt x="736" y="205"/>
                    </a:lnTo>
                    <a:lnTo>
                      <a:pt x="733" y="221"/>
                    </a:lnTo>
                    <a:lnTo>
                      <a:pt x="727" y="236"/>
                    </a:lnTo>
                    <a:lnTo>
                      <a:pt x="717" y="248"/>
                    </a:lnTo>
                    <a:lnTo>
                      <a:pt x="703" y="257"/>
                    </a:lnTo>
                    <a:lnTo>
                      <a:pt x="392" y="404"/>
                    </a:lnTo>
                    <a:lnTo>
                      <a:pt x="380" y="408"/>
                    </a:lnTo>
                    <a:lnTo>
                      <a:pt x="367" y="410"/>
                    </a:lnTo>
                    <a:lnTo>
                      <a:pt x="355" y="408"/>
                    </a:lnTo>
                    <a:lnTo>
                      <a:pt x="344" y="404"/>
                    </a:lnTo>
                    <a:lnTo>
                      <a:pt x="33" y="262"/>
                    </a:lnTo>
                    <a:lnTo>
                      <a:pt x="19" y="253"/>
                    </a:lnTo>
                    <a:lnTo>
                      <a:pt x="9" y="241"/>
                    </a:lnTo>
                    <a:lnTo>
                      <a:pt x="2" y="226"/>
                    </a:lnTo>
                    <a:lnTo>
                      <a:pt x="0" y="210"/>
                    </a:lnTo>
                    <a:lnTo>
                      <a:pt x="0" y="57"/>
                    </a:lnTo>
                    <a:lnTo>
                      <a:pt x="3" y="39"/>
                    </a:lnTo>
                    <a:lnTo>
                      <a:pt x="11" y="24"/>
                    </a:lnTo>
                    <a:lnTo>
                      <a:pt x="23" y="11"/>
                    </a:lnTo>
                    <a:lnTo>
                      <a:pt x="39" y="3"/>
                    </a:lnTo>
                    <a:lnTo>
                      <a:pt x="57"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15" name="Freeform 42"/>
              <p:cNvSpPr/>
              <p:nvPr/>
            </p:nvSpPr>
            <p:spPr bwMode="auto">
              <a:xfrm>
                <a:off x="7704" y="-653"/>
                <a:ext cx="56" cy="45"/>
              </a:xfrm>
              <a:custGeom>
                <a:avLst/>
                <a:gdLst>
                  <a:gd name="T0" fmla="*/ 63 w 505"/>
                  <a:gd name="T1" fmla="*/ 0 h 402"/>
                  <a:gd name="T2" fmla="*/ 77 w 505"/>
                  <a:gd name="T3" fmla="*/ 3 h 402"/>
                  <a:gd name="T4" fmla="*/ 91 w 505"/>
                  <a:gd name="T5" fmla="*/ 10 h 402"/>
                  <a:gd name="T6" fmla="*/ 482 w 505"/>
                  <a:gd name="T7" fmla="*/ 298 h 402"/>
                  <a:gd name="T8" fmla="*/ 493 w 505"/>
                  <a:gd name="T9" fmla="*/ 309 h 402"/>
                  <a:gd name="T10" fmla="*/ 501 w 505"/>
                  <a:gd name="T11" fmla="*/ 322 h 402"/>
                  <a:gd name="T12" fmla="*/ 505 w 505"/>
                  <a:gd name="T13" fmla="*/ 336 h 402"/>
                  <a:gd name="T14" fmla="*/ 505 w 505"/>
                  <a:gd name="T15" fmla="*/ 351 h 402"/>
                  <a:gd name="T16" fmla="*/ 502 w 505"/>
                  <a:gd name="T17" fmla="*/ 365 h 402"/>
                  <a:gd name="T18" fmla="*/ 494 w 505"/>
                  <a:gd name="T19" fmla="*/ 379 h 402"/>
                  <a:gd name="T20" fmla="*/ 485 w 505"/>
                  <a:gd name="T21" fmla="*/ 389 h 402"/>
                  <a:gd name="T22" fmla="*/ 474 w 505"/>
                  <a:gd name="T23" fmla="*/ 396 h 402"/>
                  <a:gd name="T24" fmla="*/ 461 w 505"/>
                  <a:gd name="T25" fmla="*/ 401 h 402"/>
                  <a:gd name="T26" fmla="*/ 448 w 505"/>
                  <a:gd name="T27" fmla="*/ 402 h 402"/>
                  <a:gd name="T28" fmla="*/ 436 w 505"/>
                  <a:gd name="T29" fmla="*/ 401 h 402"/>
                  <a:gd name="T30" fmla="*/ 425 w 505"/>
                  <a:gd name="T31" fmla="*/ 397 h 402"/>
                  <a:gd name="T32" fmla="*/ 414 w 505"/>
                  <a:gd name="T33" fmla="*/ 391 h 402"/>
                  <a:gd name="T34" fmla="*/ 23 w 505"/>
                  <a:gd name="T35" fmla="*/ 103 h 402"/>
                  <a:gd name="T36" fmla="*/ 12 w 505"/>
                  <a:gd name="T37" fmla="*/ 92 h 402"/>
                  <a:gd name="T38" fmla="*/ 4 w 505"/>
                  <a:gd name="T39" fmla="*/ 79 h 402"/>
                  <a:gd name="T40" fmla="*/ 0 w 505"/>
                  <a:gd name="T41" fmla="*/ 65 h 402"/>
                  <a:gd name="T42" fmla="*/ 0 w 505"/>
                  <a:gd name="T43" fmla="*/ 50 h 402"/>
                  <a:gd name="T44" fmla="*/ 3 w 505"/>
                  <a:gd name="T45" fmla="*/ 36 h 402"/>
                  <a:gd name="T46" fmla="*/ 11 w 505"/>
                  <a:gd name="T47" fmla="*/ 22 h 402"/>
                  <a:gd name="T48" fmla="*/ 21 w 505"/>
                  <a:gd name="T49" fmla="*/ 11 h 402"/>
                  <a:gd name="T50" fmla="*/ 34 w 505"/>
                  <a:gd name="T51" fmla="*/ 4 h 402"/>
                  <a:gd name="T52" fmla="*/ 48 w 505"/>
                  <a:gd name="T53" fmla="*/ 0 h 402"/>
                  <a:gd name="T54" fmla="*/ 63 w 505"/>
                  <a:gd name="T55"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5" h="402">
                    <a:moveTo>
                      <a:pt x="63" y="0"/>
                    </a:moveTo>
                    <a:lnTo>
                      <a:pt x="77" y="3"/>
                    </a:lnTo>
                    <a:lnTo>
                      <a:pt x="91" y="10"/>
                    </a:lnTo>
                    <a:lnTo>
                      <a:pt x="482" y="298"/>
                    </a:lnTo>
                    <a:lnTo>
                      <a:pt x="493" y="309"/>
                    </a:lnTo>
                    <a:lnTo>
                      <a:pt x="501" y="322"/>
                    </a:lnTo>
                    <a:lnTo>
                      <a:pt x="505" y="336"/>
                    </a:lnTo>
                    <a:lnTo>
                      <a:pt x="505" y="351"/>
                    </a:lnTo>
                    <a:lnTo>
                      <a:pt x="502" y="365"/>
                    </a:lnTo>
                    <a:lnTo>
                      <a:pt x="494" y="379"/>
                    </a:lnTo>
                    <a:lnTo>
                      <a:pt x="485" y="389"/>
                    </a:lnTo>
                    <a:lnTo>
                      <a:pt x="474" y="396"/>
                    </a:lnTo>
                    <a:lnTo>
                      <a:pt x="461" y="401"/>
                    </a:lnTo>
                    <a:lnTo>
                      <a:pt x="448" y="402"/>
                    </a:lnTo>
                    <a:lnTo>
                      <a:pt x="436" y="401"/>
                    </a:lnTo>
                    <a:lnTo>
                      <a:pt x="425" y="397"/>
                    </a:lnTo>
                    <a:lnTo>
                      <a:pt x="414" y="391"/>
                    </a:lnTo>
                    <a:lnTo>
                      <a:pt x="23" y="103"/>
                    </a:lnTo>
                    <a:lnTo>
                      <a:pt x="12" y="92"/>
                    </a:lnTo>
                    <a:lnTo>
                      <a:pt x="4" y="79"/>
                    </a:lnTo>
                    <a:lnTo>
                      <a:pt x="0" y="65"/>
                    </a:lnTo>
                    <a:lnTo>
                      <a:pt x="0" y="50"/>
                    </a:lnTo>
                    <a:lnTo>
                      <a:pt x="3" y="36"/>
                    </a:lnTo>
                    <a:lnTo>
                      <a:pt x="11" y="22"/>
                    </a:lnTo>
                    <a:lnTo>
                      <a:pt x="21" y="11"/>
                    </a:lnTo>
                    <a:lnTo>
                      <a:pt x="34" y="4"/>
                    </a:lnTo>
                    <a:lnTo>
                      <a:pt x="48" y="0"/>
                    </a:lnTo>
                    <a:lnTo>
                      <a:pt x="63"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16" name="Freeform 43"/>
              <p:cNvSpPr/>
              <p:nvPr/>
            </p:nvSpPr>
            <p:spPr bwMode="auto">
              <a:xfrm>
                <a:off x="7457" y="-835"/>
                <a:ext cx="57" cy="46"/>
              </a:xfrm>
              <a:custGeom>
                <a:avLst/>
                <a:gdLst>
                  <a:gd name="T0" fmla="*/ 63 w 514"/>
                  <a:gd name="T1" fmla="*/ 0 h 410"/>
                  <a:gd name="T2" fmla="*/ 78 w 514"/>
                  <a:gd name="T3" fmla="*/ 4 h 410"/>
                  <a:gd name="T4" fmla="*/ 91 w 514"/>
                  <a:gd name="T5" fmla="*/ 11 h 410"/>
                  <a:gd name="T6" fmla="*/ 491 w 514"/>
                  <a:gd name="T7" fmla="*/ 306 h 410"/>
                  <a:gd name="T8" fmla="*/ 502 w 514"/>
                  <a:gd name="T9" fmla="*/ 316 h 410"/>
                  <a:gd name="T10" fmla="*/ 510 w 514"/>
                  <a:gd name="T11" fmla="*/ 329 h 410"/>
                  <a:gd name="T12" fmla="*/ 514 w 514"/>
                  <a:gd name="T13" fmla="*/ 344 h 410"/>
                  <a:gd name="T14" fmla="*/ 514 w 514"/>
                  <a:gd name="T15" fmla="*/ 359 h 410"/>
                  <a:gd name="T16" fmla="*/ 511 w 514"/>
                  <a:gd name="T17" fmla="*/ 374 h 410"/>
                  <a:gd name="T18" fmla="*/ 503 w 514"/>
                  <a:gd name="T19" fmla="*/ 387 h 410"/>
                  <a:gd name="T20" fmla="*/ 494 w 514"/>
                  <a:gd name="T21" fmla="*/ 397 h 410"/>
                  <a:gd name="T22" fmla="*/ 483 w 514"/>
                  <a:gd name="T23" fmla="*/ 404 h 410"/>
                  <a:gd name="T24" fmla="*/ 470 w 514"/>
                  <a:gd name="T25" fmla="*/ 409 h 410"/>
                  <a:gd name="T26" fmla="*/ 457 w 514"/>
                  <a:gd name="T27" fmla="*/ 410 h 410"/>
                  <a:gd name="T28" fmla="*/ 445 w 514"/>
                  <a:gd name="T29" fmla="*/ 409 h 410"/>
                  <a:gd name="T30" fmla="*/ 434 w 514"/>
                  <a:gd name="T31" fmla="*/ 405 h 410"/>
                  <a:gd name="T32" fmla="*/ 423 w 514"/>
                  <a:gd name="T33" fmla="*/ 399 h 410"/>
                  <a:gd name="T34" fmla="*/ 23 w 514"/>
                  <a:gd name="T35" fmla="*/ 105 h 410"/>
                  <a:gd name="T36" fmla="*/ 12 w 514"/>
                  <a:gd name="T37" fmla="*/ 94 h 410"/>
                  <a:gd name="T38" fmla="*/ 4 w 514"/>
                  <a:gd name="T39" fmla="*/ 80 h 410"/>
                  <a:gd name="T40" fmla="*/ 0 w 514"/>
                  <a:gd name="T41" fmla="*/ 66 h 410"/>
                  <a:gd name="T42" fmla="*/ 0 w 514"/>
                  <a:gd name="T43" fmla="*/ 51 h 410"/>
                  <a:gd name="T44" fmla="*/ 4 w 514"/>
                  <a:gd name="T45" fmla="*/ 37 h 410"/>
                  <a:gd name="T46" fmla="*/ 11 w 514"/>
                  <a:gd name="T47" fmla="*/ 23 h 410"/>
                  <a:gd name="T48" fmla="*/ 22 w 514"/>
                  <a:gd name="T49" fmla="*/ 12 h 410"/>
                  <a:gd name="T50" fmla="*/ 35 w 514"/>
                  <a:gd name="T51" fmla="*/ 5 h 410"/>
                  <a:gd name="T52" fmla="*/ 49 w 514"/>
                  <a:gd name="T53" fmla="*/ 1 h 410"/>
                  <a:gd name="T54" fmla="*/ 63 w 514"/>
                  <a:gd name="T55"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4" h="410">
                    <a:moveTo>
                      <a:pt x="63" y="0"/>
                    </a:moveTo>
                    <a:lnTo>
                      <a:pt x="78" y="4"/>
                    </a:lnTo>
                    <a:lnTo>
                      <a:pt x="91" y="11"/>
                    </a:lnTo>
                    <a:lnTo>
                      <a:pt x="491" y="306"/>
                    </a:lnTo>
                    <a:lnTo>
                      <a:pt x="502" y="316"/>
                    </a:lnTo>
                    <a:lnTo>
                      <a:pt x="510" y="329"/>
                    </a:lnTo>
                    <a:lnTo>
                      <a:pt x="514" y="344"/>
                    </a:lnTo>
                    <a:lnTo>
                      <a:pt x="514" y="359"/>
                    </a:lnTo>
                    <a:lnTo>
                      <a:pt x="511" y="374"/>
                    </a:lnTo>
                    <a:lnTo>
                      <a:pt x="503" y="387"/>
                    </a:lnTo>
                    <a:lnTo>
                      <a:pt x="494" y="397"/>
                    </a:lnTo>
                    <a:lnTo>
                      <a:pt x="483" y="404"/>
                    </a:lnTo>
                    <a:lnTo>
                      <a:pt x="470" y="409"/>
                    </a:lnTo>
                    <a:lnTo>
                      <a:pt x="457" y="410"/>
                    </a:lnTo>
                    <a:lnTo>
                      <a:pt x="445" y="409"/>
                    </a:lnTo>
                    <a:lnTo>
                      <a:pt x="434" y="405"/>
                    </a:lnTo>
                    <a:lnTo>
                      <a:pt x="423" y="399"/>
                    </a:lnTo>
                    <a:lnTo>
                      <a:pt x="23" y="105"/>
                    </a:lnTo>
                    <a:lnTo>
                      <a:pt x="12" y="94"/>
                    </a:lnTo>
                    <a:lnTo>
                      <a:pt x="4" y="80"/>
                    </a:lnTo>
                    <a:lnTo>
                      <a:pt x="0" y="66"/>
                    </a:lnTo>
                    <a:lnTo>
                      <a:pt x="0" y="51"/>
                    </a:lnTo>
                    <a:lnTo>
                      <a:pt x="4" y="37"/>
                    </a:lnTo>
                    <a:lnTo>
                      <a:pt x="11" y="23"/>
                    </a:lnTo>
                    <a:lnTo>
                      <a:pt x="22" y="12"/>
                    </a:lnTo>
                    <a:lnTo>
                      <a:pt x="35" y="5"/>
                    </a:lnTo>
                    <a:lnTo>
                      <a:pt x="49" y="1"/>
                    </a:lnTo>
                    <a:lnTo>
                      <a:pt x="63"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17" name="Freeform 44"/>
              <p:cNvSpPr/>
              <p:nvPr/>
            </p:nvSpPr>
            <p:spPr bwMode="auto">
              <a:xfrm>
                <a:off x="7457" y="-655"/>
                <a:ext cx="59" cy="47"/>
              </a:xfrm>
              <a:custGeom>
                <a:avLst/>
                <a:gdLst>
                  <a:gd name="T0" fmla="*/ 469 w 532"/>
                  <a:gd name="T1" fmla="*/ 0 h 423"/>
                  <a:gd name="T2" fmla="*/ 484 w 532"/>
                  <a:gd name="T3" fmla="*/ 0 h 423"/>
                  <a:gd name="T4" fmla="*/ 498 w 532"/>
                  <a:gd name="T5" fmla="*/ 4 h 423"/>
                  <a:gd name="T6" fmla="*/ 511 w 532"/>
                  <a:gd name="T7" fmla="*/ 12 h 423"/>
                  <a:gd name="T8" fmla="*/ 521 w 532"/>
                  <a:gd name="T9" fmla="*/ 24 h 423"/>
                  <a:gd name="T10" fmla="*/ 529 w 532"/>
                  <a:gd name="T11" fmla="*/ 37 h 423"/>
                  <a:gd name="T12" fmla="*/ 532 w 532"/>
                  <a:gd name="T13" fmla="*/ 52 h 423"/>
                  <a:gd name="T14" fmla="*/ 532 w 532"/>
                  <a:gd name="T15" fmla="*/ 66 h 423"/>
                  <a:gd name="T16" fmla="*/ 528 w 532"/>
                  <a:gd name="T17" fmla="*/ 81 h 423"/>
                  <a:gd name="T18" fmla="*/ 520 w 532"/>
                  <a:gd name="T19" fmla="*/ 93 h 423"/>
                  <a:gd name="T20" fmla="*/ 509 w 532"/>
                  <a:gd name="T21" fmla="*/ 104 h 423"/>
                  <a:gd name="T22" fmla="*/ 91 w 532"/>
                  <a:gd name="T23" fmla="*/ 412 h 423"/>
                  <a:gd name="T24" fmla="*/ 81 w 532"/>
                  <a:gd name="T25" fmla="*/ 418 h 423"/>
                  <a:gd name="T26" fmla="*/ 69 w 532"/>
                  <a:gd name="T27" fmla="*/ 422 h 423"/>
                  <a:gd name="T28" fmla="*/ 57 w 532"/>
                  <a:gd name="T29" fmla="*/ 423 h 423"/>
                  <a:gd name="T30" fmla="*/ 44 w 532"/>
                  <a:gd name="T31" fmla="*/ 422 h 423"/>
                  <a:gd name="T32" fmla="*/ 32 w 532"/>
                  <a:gd name="T33" fmla="*/ 417 h 423"/>
                  <a:gd name="T34" fmla="*/ 21 w 532"/>
                  <a:gd name="T35" fmla="*/ 410 h 423"/>
                  <a:gd name="T36" fmla="*/ 11 w 532"/>
                  <a:gd name="T37" fmla="*/ 400 h 423"/>
                  <a:gd name="T38" fmla="*/ 4 w 532"/>
                  <a:gd name="T39" fmla="*/ 386 h 423"/>
                  <a:gd name="T40" fmla="*/ 0 w 532"/>
                  <a:gd name="T41" fmla="*/ 372 h 423"/>
                  <a:gd name="T42" fmla="*/ 0 w 532"/>
                  <a:gd name="T43" fmla="*/ 357 h 423"/>
                  <a:gd name="T44" fmla="*/ 4 w 532"/>
                  <a:gd name="T45" fmla="*/ 343 h 423"/>
                  <a:gd name="T46" fmla="*/ 12 w 532"/>
                  <a:gd name="T47" fmla="*/ 330 h 423"/>
                  <a:gd name="T48" fmla="*/ 23 w 532"/>
                  <a:gd name="T49" fmla="*/ 319 h 423"/>
                  <a:gd name="T50" fmla="*/ 441 w 532"/>
                  <a:gd name="T51" fmla="*/ 11 h 423"/>
                  <a:gd name="T52" fmla="*/ 455 w 532"/>
                  <a:gd name="T53" fmla="*/ 3 h 423"/>
                  <a:gd name="T54" fmla="*/ 469 w 532"/>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2" h="423">
                    <a:moveTo>
                      <a:pt x="469" y="0"/>
                    </a:moveTo>
                    <a:lnTo>
                      <a:pt x="484" y="0"/>
                    </a:lnTo>
                    <a:lnTo>
                      <a:pt x="498" y="4"/>
                    </a:lnTo>
                    <a:lnTo>
                      <a:pt x="511" y="12"/>
                    </a:lnTo>
                    <a:lnTo>
                      <a:pt x="521" y="24"/>
                    </a:lnTo>
                    <a:lnTo>
                      <a:pt x="529" y="37"/>
                    </a:lnTo>
                    <a:lnTo>
                      <a:pt x="532" y="52"/>
                    </a:lnTo>
                    <a:lnTo>
                      <a:pt x="532" y="66"/>
                    </a:lnTo>
                    <a:lnTo>
                      <a:pt x="528" y="81"/>
                    </a:lnTo>
                    <a:lnTo>
                      <a:pt x="520" y="93"/>
                    </a:lnTo>
                    <a:lnTo>
                      <a:pt x="509" y="104"/>
                    </a:lnTo>
                    <a:lnTo>
                      <a:pt x="91" y="412"/>
                    </a:lnTo>
                    <a:lnTo>
                      <a:pt x="81" y="418"/>
                    </a:lnTo>
                    <a:lnTo>
                      <a:pt x="69" y="422"/>
                    </a:lnTo>
                    <a:lnTo>
                      <a:pt x="57" y="423"/>
                    </a:lnTo>
                    <a:lnTo>
                      <a:pt x="44" y="422"/>
                    </a:lnTo>
                    <a:lnTo>
                      <a:pt x="32" y="417"/>
                    </a:lnTo>
                    <a:lnTo>
                      <a:pt x="21" y="410"/>
                    </a:lnTo>
                    <a:lnTo>
                      <a:pt x="11" y="400"/>
                    </a:lnTo>
                    <a:lnTo>
                      <a:pt x="4" y="386"/>
                    </a:lnTo>
                    <a:lnTo>
                      <a:pt x="0" y="372"/>
                    </a:lnTo>
                    <a:lnTo>
                      <a:pt x="0" y="357"/>
                    </a:lnTo>
                    <a:lnTo>
                      <a:pt x="4" y="343"/>
                    </a:lnTo>
                    <a:lnTo>
                      <a:pt x="12" y="330"/>
                    </a:lnTo>
                    <a:lnTo>
                      <a:pt x="23" y="319"/>
                    </a:lnTo>
                    <a:lnTo>
                      <a:pt x="441" y="11"/>
                    </a:lnTo>
                    <a:lnTo>
                      <a:pt x="455" y="3"/>
                    </a:lnTo>
                    <a:lnTo>
                      <a:pt x="469"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18" name="Freeform 45"/>
              <p:cNvSpPr/>
              <p:nvPr/>
            </p:nvSpPr>
            <p:spPr bwMode="auto">
              <a:xfrm>
                <a:off x="7705" y="-835"/>
                <a:ext cx="55" cy="44"/>
              </a:xfrm>
              <a:custGeom>
                <a:avLst/>
                <a:gdLst>
                  <a:gd name="T0" fmla="*/ 425 w 488"/>
                  <a:gd name="T1" fmla="*/ 0 h 392"/>
                  <a:gd name="T2" fmla="*/ 440 w 488"/>
                  <a:gd name="T3" fmla="*/ 1 h 392"/>
                  <a:gd name="T4" fmla="*/ 454 w 488"/>
                  <a:gd name="T5" fmla="*/ 5 h 392"/>
                  <a:gd name="T6" fmla="*/ 467 w 488"/>
                  <a:gd name="T7" fmla="*/ 12 h 392"/>
                  <a:gd name="T8" fmla="*/ 477 w 488"/>
                  <a:gd name="T9" fmla="*/ 23 h 392"/>
                  <a:gd name="T10" fmla="*/ 485 w 488"/>
                  <a:gd name="T11" fmla="*/ 37 h 392"/>
                  <a:gd name="T12" fmla="*/ 488 w 488"/>
                  <a:gd name="T13" fmla="*/ 51 h 392"/>
                  <a:gd name="T14" fmla="*/ 488 w 488"/>
                  <a:gd name="T15" fmla="*/ 66 h 392"/>
                  <a:gd name="T16" fmla="*/ 484 w 488"/>
                  <a:gd name="T17" fmla="*/ 80 h 392"/>
                  <a:gd name="T18" fmla="*/ 476 w 488"/>
                  <a:gd name="T19" fmla="*/ 94 h 392"/>
                  <a:gd name="T20" fmla="*/ 465 w 488"/>
                  <a:gd name="T21" fmla="*/ 105 h 392"/>
                  <a:gd name="T22" fmla="*/ 91 w 488"/>
                  <a:gd name="T23" fmla="*/ 380 h 392"/>
                  <a:gd name="T24" fmla="*/ 80 w 488"/>
                  <a:gd name="T25" fmla="*/ 386 h 392"/>
                  <a:gd name="T26" fmla="*/ 69 w 488"/>
                  <a:gd name="T27" fmla="*/ 390 h 392"/>
                  <a:gd name="T28" fmla="*/ 57 w 488"/>
                  <a:gd name="T29" fmla="*/ 392 h 392"/>
                  <a:gd name="T30" fmla="*/ 44 w 488"/>
                  <a:gd name="T31" fmla="*/ 390 h 392"/>
                  <a:gd name="T32" fmla="*/ 31 w 488"/>
                  <a:gd name="T33" fmla="*/ 385 h 392"/>
                  <a:gd name="T34" fmla="*/ 20 w 488"/>
                  <a:gd name="T35" fmla="*/ 378 h 392"/>
                  <a:gd name="T36" fmla="*/ 11 w 488"/>
                  <a:gd name="T37" fmla="*/ 368 h 392"/>
                  <a:gd name="T38" fmla="*/ 3 w 488"/>
                  <a:gd name="T39" fmla="*/ 354 h 392"/>
                  <a:gd name="T40" fmla="*/ 0 w 488"/>
                  <a:gd name="T41" fmla="*/ 340 h 392"/>
                  <a:gd name="T42" fmla="*/ 0 w 488"/>
                  <a:gd name="T43" fmla="*/ 324 h 392"/>
                  <a:gd name="T44" fmla="*/ 4 w 488"/>
                  <a:gd name="T45" fmla="*/ 310 h 392"/>
                  <a:gd name="T46" fmla="*/ 12 w 488"/>
                  <a:gd name="T47" fmla="*/ 297 h 392"/>
                  <a:gd name="T48" fmla="*/ 23 w 488"/>
                  <a:gd name="T49" fmla="*/ 287 h 392"/>
                  <a:gd name="T50" fmla="*/ 397 w 488"/>
                  <a:gd name="T51" fmla="*/ 11 h 392"/>
                  <a:gd name="T52" fmla="*/ 411 w 488"/>
                  <a:gd name="T53" fmla="*/ 4 h 392"/>
                  <a:gd name="T54" fmla="*/ 425 w 488"/>
                  <a:gd name="T55"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8" h="392">
                    <a:moveTo>
                      <a:pt x="425" y="0"/>
                    </a:moveTo>
                    <a:lnTo>
                      <a:pt x="440" y="1"/>
                    </a:lnTo>
                    <a:lnTo>
                      <a:pt x="454" y="5"/>
                    </a:lnTo>
                    <a:lnTo>
                      <a:pt x="467" y="12"/>
                    </a:lnTo>
                    <a:lnTo>
                      <a:pt x="477" y="23"/>
                    </a:lnTo>
                    <a:lnTo>
                      <a:pt x="485" y="37"/>
                    </a:lnTo>
                    <a:lnTo>
                      <a:pt x="488" y="51"/>
                    </a:lnTo>
                    <a:lnTo>
                      <a:pt x="488" y="66"/>
                    </a:lnTo>
                    <a:lnTo>
                      <a:pt x="484" y="80"/>
                    </a:lnTo>
                    <a:lnTo>
                      <a:pt x="476" y="94"/>
                    </a:lnTo>
                    <a:lnTo>
                      <a:pt x="465" y="105"/>
                    </a:lnTo>
                    <a:lnTo>
                      <a:pt x="91" y="380"/>
                    </a:lnTo>
                    <a:lnTo>
                      <a:pt x="80" y="386"/>
                    </a:lnTo>
                    <a:lnTo>
                      <a:pt x="69" y="390"/>
                    </a:lnTo>
                    <a:lnTo>
                      <a:pt x="57" y="392"/>
                    </a:lnTo>
                    <a:lnTo>
                      <a:pt x="44" y="390"/>
                    </a:lnTo>
                    <a:lnTo>
                      <a:pt x="31" y="385"/>
                    </a:lnTo>
                    <a:lnTo>
                      <a:pt x="20" y="378"/>
                    </a:lnTo>
                    <a:lnTo>
                      <a:pt x="11" y="368"/>
                    </a:lnTo>
                    <a:lnTo>
                      <a:pt x="3" y="354"/>
                    </a:lnTo>
                    <a:lnTo>
                      <a:pt x="0" y="340"/>
                    </a:lnTo>
                    <a:lnTo>
                      <a:pt x="0" y="324"/>
                    </a:lnTo>
                    <a:lnTo>
                      <a:pt x="4" y="310"/>
                    </a:lnTo>
                    <a:lnTo>
                      <a:pt x="12" y="297"/>
                    </a:lnTo>
                    <a:lnTo>
                      <a:pt x="23" y="287"/>
                    </a:lnTo>
                    <a:lnTo>
                      <a:pt x="397" y="11"/>
                    </a:lnTo>
                    <a:lnTo>
                      <a:pt x="411" y="4"/>
                    </a:lnTo>
                    <a:lnTo>
                      <a:pt x="425"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19" name="Freeform 46"/>
              <p:cNvSpPr/>
              <p:nvPr/>
            </p:nvSpPr>
            <p:spPr bwMode="auto">
              <a:xfrm>
                <a:off x="7728" y="-728"/>
                <a:ext cx="62" cy="13"/>
              </a:xfrm>
              <a:custGeom>
                <a:avLst/>
                <a:gdLst>
                  <a:gd name="T0" fmla="*/ 57 w 555"/>
                  <a:gd name="T1" fmla="*/ 0 h 115"/>
                  <a:gd name="T2" fmla="*/ 498 w 555"/>
                  <a:gd name="T3" fmla="*/ 0 h 115"/>
                  <a:gd name="T4" fmla="*/ 516 w 555"/>
                  <a:gd name="T5" fmla="*/ 3 h 115"/>
                  <a:gd name="T6" fmla="*/ 532 w 555"/>
                  <a:gd name="T7" fmla="*/ 11 h 115"/>
                  <a:gd name="T8" fmla="*/ 544 w 555"/>
                  <a:gd name="T9" fmla="*/ 24 h 115"/>
                  <a:gd name="T10" fmla="*/ 552 w 555"/>
                  <a:gd name="T11" fmla="*/ 39 h 115"/>
                  <a:gd name="T12" fmla="*/ 555 w 555"/>
                  <a:gd name="T13" fmla="*/ 58 h 115"/>
                  <a:gd name="T14" fmla="*/ 552 w 555"/>
                  <a:gd name="T15" fmla="*/ 76 h 115"/>
                  <a:gd name="T16" fmla="*/ 544 w 555"/>
                  <a:gd name="T17" fmla="*/ 91 h 115"/>
                  <a:gd name="T18" fmla="*/ 532 w 555"/>
                  <a:gd name="T19" fmla="*/ 104 h 115"/>
                  <a:gd name="T20" fmla="*/ 516 w 555"/>
                  <a:gd name="T21" fmla="*/ 112 h 115"/>
                  <a:gd name="T22" fmla="*/ 498 w 555"/>
                  <a:gd name="T23" fmla="*/ 115 h 115"/>
                  <a:gd name="T24" fmla="*/ 57 w 555"/>
                  <a:gd name="T25" fmla="*/ 115 h 115"/>
                  <a:gd name="T26" fmla="*/ 39 w 555"/>
                  <a:gd name="T27" fmla="*/ 112 h 115"/>
                  <a:gd name="T28" fmla="*/ 23 w 555"/>
                  <a:gd name="T29" fmla="*/ 104 h 115"/>
                  <a:gd name="T30" fmla="*/ 11 w 555"/>
                  <a:gd name="T31" fmla="*/ 91 h 115"/>
                  <a:gd name="T32" fmla="*/ 3 w 555"/>
                  <a:gd name="T33" fmla="*/ 76 h 115"/>
                  <a:gd name="T34" fmla="*/ 0 w 555"/>
                  <a:gd name="T35" fmla="*/ 58 h 115"/>
                  <a:gd name="T36" fmla="*/ 3 w 555"/>
                  <a:gd name="T37" fmla="*/ 39 h 115"/>
                  <a:gd name="T38" fmla="*/ 11 w 555"/>
                  <a:gd name="T39" fmla="*/ 24 h 115"/>
                  <a:gd name="T40" fmla="*/ 23 w 555"/>
                  <a:gd name="T41" fmla="*/ 11 h 115"/>
                  <a:gd name="T42" fmla="*/ 39 w 555"/>
                  <a:gd name="T43" fmla="*/ 3 h 115"/>
                  <a:gd name="T44" fmla="*/ 57 w 555"/>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115">
                    <a:moveTo>
                      <a:pt x="57" y="0"/>
                    </a:moveTo>
                    <a:lnTo>
                      <a:pt x="498" y="0"/>
                    </a:lnTo>
                    <a:lnTo>
                      <a:pt x="516" y="3"/>
                    </a:lnTo>
                    <a:lnTo>
                      <a:pt x="532" y="11"/>
                    </a:lnTo>
                    <a:lnTo>
                      <a:pt x="544" y="24"/>
                    </a:lnTo>
                    <a:lnTo>
                      <a:pt x="552" y="39"/>
                    </a:lnTo>
                    <a:lnTo>
                      <a:pt x="555" y="58"/>
                    </a:lnTo>
                    <a:lnTo>
                      <a:pt x="552" y="76"/>
                    </a:lnTo>
                    <a:lnTo>
                      <a:pt x="544" y="91"/>
                    </a:lnTo>
                    <a:lnTo>
                      <a:pt x="532" y="104"/>
                    </a:lnTo>
                    <a:lnTo>
                      <a:pt x="516" y="112"/>
                    </a:lnTo>
                    <a:lnTo>
                      <a:pt x="498" y="115"/>
                    </a:lnTo>
                    <a:lnTo>
                      <a:pt x="57" y="115"/>
                    </a:lnTo>
                    <a:lnTo>
                      <a:pt x="39" y="112"/>
                    </a:lnTo>
                    <a:lnTo>
                      <a:pt x="23" y="104"/>
                    </a:lnTo>
                    <a:lnTo>
                      <a:pt x="11" y="91"/>
                    </a:lnTo>
                    <a:lnTo>
                      <a:pt x="3" y="76"/>
                    </a:lnTo>
                    <a:lnTo>
                      <a:pt x="0" y="58"/>
                    </a:lnTo>
                    <a:lnTo>
                      <a:pt x="3" y="39"/>
                    </a:lnTo>
                    <a:lnTo>
                      <a:pt x="11" y="24"/>
                    </a:lnTo>
                    <a:lnTo>
                      <a:pt x="23" y="11"/>
                    </a:lnTo>
                    <a:lnTo>
                      <a:pt x="39" y="3"/>
                    </a:lnTo>
                    <a:lnTo>
                      <a:pt x="57" y="0"/>
                    </a:lnTo>
                    <a:close/>
                  </a:path>
                </a:pathLst>
              </a:custGeom>
              <a:grpFill/>
              <a:ln w="0">
                <a:noFill/>
                <a:prstDash val="solid"/>
                <a:round/>
              </a:ln>
            </p:spPr>
            <p:txBody>
              <a:bodyPr vert="horz" wrap="square" lIns="45715" tIns="22857" rIns="45715" bIns="22857" numCol="1" anchor="t" anchorCtr="0" compatLnSpc="1"/>
              <a:lstStyle/>
              <a:p>
                <a:endParaRPr lang="es-SV" sz="900"/>
              </a:p>
            </p:txBody>
          </p:sp>
          <p:sp>
            <p:nvSpPr>
              <p:cNvPr id="120" name="Freeform 47"/>
              <p:cNvSpPr/>
              <p:nvPr/>
            </p:nvSpPr>
            <p:spPr bwMode="auto">
              <a:xfrm>
                <a:off x="7426" y="-728"/>
                <a:ext cx="63" cy="13"/>
              </a:xfrm>
              <a:custGeom>
                <a:avLst/>
                <a:gdLst>
                  <a:gd name="T0" fmla="*/ 57 w 570"/>
                  <a:gd name="T1" fmla="*/ 0 h 115"/>
                  <a:gd name="T2" fmla="*/ 512 w 570"/>
                  <a:gd name="T3" fmla="*/ 0 h 115"/>
                  <a:gd name="T4" fmla="*/ 531 w 570"/>
                  <a:gd name="T5" fmla="*/ 3 h 115"/>
                  <a:gd name="T6" fmla="*/ 546 w 570"/>
                  <a:gd name="T7" fmla="*/ 11 h 115"/>
                  <a:gd name="T8" fmla="*/ 559 w 570"/>
                  <a:gd name="T9" fmla="*/ 24 h 115"/>
                  <a:gd name="T10" fmla="*/ 567 w 570"/>
                  <a:gd name="T11" fmla="*/ 39 h 115"/>
                  <a:gd name="T12" fmla="*/ 570 w 570"/>
                  <a:gd name="T13" fmla="*/ 58 h 115"/>
                  <a:gd name="T14" fmla="*/ 567 w 570"/>
                  <a:gd name="T15" fmla="*/ 76 h 115"/>
                  <a:gd name="T16" fmla="*/ 559 w 570"/>
                  <a:gd name="T17" fmla="*/ 91 h 115"/>
                  <a:gd name="T18" fmla="*/ 546 w 570"/>
                  <a:gd name="T19" fmla="*/ 104 h 115"/>
                  <a:gd name="T20" fmla="*/ 530 w 570"/>
                  <a:gd name="T21" fmla="*/ 112 h 115"/>
                  <a:gd name="T22" fmla="*/ 512 w 570"/>
                  <a:gd name="T23" fmla="*/ 115 h 115"/>
                  <a:gd name="T24" fmla="*/ 57 w 570"/>
                  <a:gd name="T25" fmla="*/ 115 h 115"/>
                  <a:gd name="T26" fmla="*/ 39 w 570"/>
                  <a:gd name="T27" fmla="*/ 112 h 115"/>
                  <a:gd name="T28" fmla="*/ 24 w 570"/>
                  <a:gd name="T29" fmla="*/ 104 h 115"/>
                  <a:gd name="T30" fmla="*/ 11 w 570"/>
                  <a:gd name="T31" fmla="*/ 91 h 115"/>
                  <a:gd name="T32" fmla="*/ 3 w 570"/>
                  <a:gd name="T33" fmla="*/ 76 h 115"/>
                  <a:gd name="T34" fmla="*/ 0 w 570"/>
                  <a:gd name="T35" fmla="*/ 58 h 115"/>
                  <a:gd name="T36" fmla="*/ 0 w 570"/>
                  <a:gd name="T37" fmla="*/ 57 h 115"/>
                  <a:gd name="T38" fmla="*/ 3 w 570"/>
                  <a:gd name="T39" fmla="*/ 39 h 115"/>
                  <a:gd name="T40" fmla="*/ 11 w 570"/>
                  <a:gd name="T41" fmla="*/ 24 h 115"/>
                  <a:gd name="T42" fmla="*/ 24 w 570"/>
                  <a:gd name="T43" fmla="*/ 11 h 115"/>
                  <a:gd name="T44" fmla="*/ 39 w 570"/>
                  <a:gd name="T45" fmla="*/ 3 h 115"/>
                  <a:gd name="T46" fmla="*/ 57 w 570"/>
                  <a:gd name="T4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0" h="115">
                    <a:moveTo>
                      <a:pt x="57" y="0"/>
                    </a:moveTo>
                    <a:lnTo>
                      <a:pt x="512" y="0"/>
                    </a:lnTo>
                    <a:lnTo>
                      <a:pt x="531" y="3"/>
                    </a:lnTo>
                    <a:lnTo>
                      <a:pt x="546" y="11"/>
                    </a:lnTo>
                    <a:lnTo>
                      <a:pt x="559" y="24"/>
                    </a:lnTo>
                    <a:lnTo>
                      <a:pt x="567" y="39"/>
                    </a:lnTo>
                    <a:lnTo>
                      <a:pt x="570" y="58"/>
                    </a:lnTo>
                    <a:lnTo>
                      <a:pt x="567" y="76"/>
                    </a:lnTo>
                    <a:lnTo>
                      <a:pt x="559" y="91"/>
                    </a:lnTo>
                    <a:lnTo>
                      <a:pt x="546" y="104"/>
                    </a:lnTo>
                    <a:lnTo>
                      <a:pt x="530" y="112"/>
                    </a:lnTo>
                    <a:lnTo>
                      <a:pt x="512" y="115"/>
                    </a:lnTo>
                    <a:lnTo>
                      <a:pt x="57" y="115"/>
                    </a:lnTo>
                    <a:lnTo>
                      <a:pt x="39" y="112"/>
                    </a:lnTo>
                    <a:lnTo>
                      <a:pt x="24" y="104"/>
                    </a:lnTo>
                    <a:lnTo>
                      <a:pt x="11" y="91"/>
                    </a:lnTo>
                    <a:lnTo>
                      <a:pt x="3" y="76"/>
                    </a:lnTo>
                    <a:lnTo>
                      <a:pt x="0" y="58"/>
                    </a:lnTo>
                    <a:lnTo>
                      <a:pt x="0" y="57"/>
                    </a:lnTo>
                    <a:lnTo>
                      <a:pt x="3" y="39"/>
                    </a:lnTo>
                    <a:lnTo>
                      <a:pt x="11" y="24"/>
                    </a:lnTo>
                    <a:lnTo>
                      <a:pt x="24" y="11"/>
                    </a:lnTo>
                    <a:lnTo>
                      <a:pt x="39" y="3"/>
                    </a:lnTo>
                    <a:lnTo>
                      <a:pt x="57" y="0"/>
                    </a:lnTo>
                    <a:close/>
                  </a:path>
                </a:pathLst>
              </a:custGeom>
              <a:grpFill/>
              <a:ln w="0">
                <a:noFill/>
                <a:prstDash val="solid"/>
                <a:round/>
              </a:ln>
            </p:spPr>
            <p:txBody>
              <a:bodyPr vert="horz" wrap="square" lIns="45715" tIns="22857" rIns="45715" bIns="22857" numCol="1" anchor="t" anchorCtr="0" compatLnSpc="1"/>
              <a:lstStyle/>
              <a:p>
                <a:endParaRPr lang="es-SV" sz="900"/>
              </a:p>
            </p:txBody>
          </p:sp>
        </p:grpSp>
      </p:grpSp>
      <p:sp>
        <p:nvSpPr>
          <p:cNvPr id="122" name="163 CuadroTexto"/>
          <p:cNvSpPr txBox="1"/>
          <p:nvPr/>
        </p:nvSpPr>
        <p:spPr>
          <a:xfrm>
            <a:off x="5699125" y="2029460"/>
            <a:ext cx="5615940" cy="444500"/>
          </a:xfrm>
          <a:prstGeom prst="rect">
            <a:avLst/>
          </a:prstGeom>
          <a:noFill/>
        </p:spPr>
        <p:txBody>
          <a:bodyPr wrap="square" lIns="90704" tIns="45369" rIns="90704" bIns="45369" rtlCol="0">
            <a:noAutofit/>
          </a:bodyPr>
          <a:lstStyle/>
          <a:p>
            <a:pPr>
              <a:lnSpc>
                <a:spcPct val="125000"/>
              </a:lnSpc>
            </a:pPr>
            <a:r>
              <a:rPr spc="300" dirty="0">
                <a:solidFill>
                  <a:schemeClr val="tx1"/>
                </a:solidFill>
                <a:latin typeface="宋体" panose="02010600030101010101" pitchFamily="2" charset="-122"/>
                <a:ea typeface="宋体" panose="02010600030101010101" pitchFamily="2" charset="-122"/>
                <a:cs typeface="Open Sans Condensed" panose="020B0604020202020204" charset="0"/>
              </a:rPr>
              <a:t>病理图像分析的主要方法包括以下几种</a:t>
            </a:r>
            <a:r>
              <a:rPr b="1" spc="300" dirty="0">
                <a:solidFill>
                  <a:schemeClr val="tx1"/>
                </a:solidFill>
                <a:latin typeface="宋体" panose="02010600030101010101" pitchFamily="2" charset="-122"/>
                <a:ea typeface="宋体" panose="02010600030101010101" pitchFamily="2" charset="-122"/>
                <a:cs typeface="Open Sans Condensed" panose="020B0604020202020204" charset="0"/>
              </a:rPr>
              <a:t>：</a:t>
            </a:r>
            <a:endParaRPr b="1" spc="300" dirty="0">
              <a:solidFill>
                <a:schemeClr val="tx1"/>
              </a:solidFill>
              <a:latin typeface="宋体" panose="02010600030101010101" pitchFamily="2" charset="-122"/>
              <a:ea typeface="宋体" panose="02010600030101010101" pitchFamily="2" charset="-122"/>
              <a:cs typeface="Open Sans Condensed" panose="020B0604020202020204" charset="0"/>
            </a:endParaRPr>
          </a:p>
        </p:txBody>
      </p:sp>
      <p:sp>
        <p:nvSpPr>
          <p:cNvPr id="124" name="TextBox 17"/>
          <p:cNvSpPr txBox="1"/>
          <p:nvPr/>
        </p:nvSpPr>
        <p:spPr>
          <a:xfrm>
            <a:off x="5699125" y="1261745"/>
            <a:ext cx="3689350" cy="860425"/>
          </a:xfrm>
          <a:prstGeom prst="rect">
            <a:avLst/>
          </a:prstGeom>
          <a:noFill/>
        </p:spPr>
        <p:txBody>
          <a:bodyPr wrap="none" rtlCol="0">
            <a:spAutoFit/>
          </a:bodyPr>
          <a:lstStyle/>
          <a:p>
            <a:pPr algn="l"/>
            <a:r>
              <a:rPr lang="zh-CN" altLang="en-US" sz="2500" b="1" dirty="0" smtClean="0">
                <a:solidFill>
                  <a:schemeClr val="tx1"/>
                </a:solidFill>
                <a:latin typeface="宋体" panose="02010600030101010101" pitchFamily="2" charset="-122"/>
                <a:ea typeface="宋体" panose="02010600030101010101" pitchFamily="2" charset="-122"/>
                <a:cs typeface="+mn-ea"/>
                <a:sym typeface="+mn-lt"/>
              </a:rPr>
              <a:t>病理图像分析的主要方法</a:t>
            </a:r>
            <a:endParaRPr lang="zh-CN" altLang="en-US" sz="2500" b="1" dirty="0" smtClean="0">
              <a:solidFill>
                <a:schemeClr val="tx1"/>
              </a:solidFill>
              <a:latin typeface="宋体" panose="02010600030101010101" pitchFamily="2" charset="-122"/>
              <a:ea typeface="宋体" panose="02010600030101010101" pitchFamily="2" charset="-122"/>
              <a:cs typeface="+mn-ea"/>
              <a:sym typeface="+mn-lt"/>
            </a:endParaRPr>
          </a:p>
          <a:p>
            <a:endParaRPr lang="zh-CN" altLang="en-US" sz="2500" b="1" spc="300" dirty="0" smtClean="0">
              <a:solidFill>
                <a:schemeClr val="tx1"/>
              </a:solidFill>
              <a:latin typeface="宋体" panose="02010600030101010101" pitchFamily="2" charset="-122"/>
              <a:ea typeface="宋体" panose="02010600030101010101" pitchFamily="2" charset="-122"/>
              <a:cs typeface="+mn-ea"/>
              <a:sym typeface="+mn-lt"/>
            </a:endParaRPr>
          </a:p>
        </p:txBody>
      </p:sp>
      <p:sp>
        <p:nvSpPr>
          <p:cNvPr id="142" name="立方体 141"/>
          <p:cNvSpPr>
            <a:spLocks noChangeAspect="1"/>
          </p:cNvSpPr>
          <p:nvPr/>
        </p:nvSpPr>
        <p:spPr>
          <a:xfrm flipH="1">
            <a:off x="2484945" y="3142760"/>
            <a:ext cx="640440" cy="640446"/>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3" name="立方体 142"/>
          <p:cNvSpPr>
            <a:spLocks noChangeAspect="1"/>
          </p:cNvSpPr>
          <p:nvPr/>
        </p:nvSpPr>
        <p:spPr>
          <a:xfrm flipH="1">
            <a:off x="2243927" y="3686041"/>
            <a:ext cx="747178" cy="747186"/>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4" name="立方体 143"/>
          <p:cNvSpPr>
            <a:spLocks noChangeAspect="1"/>
          </p:cNvSpPr>
          <p:nvPr/>
        </p:nvSpPr>
        <p:spPr>
          <a:xfrm flipH="1">
            <a:off x="3009935" y="2941604"/>
            <a:ext cx="1494363" cy="1494374"/>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p:stCondLst>
                              <p:cond delay="1000"/>
                            </p:stCondLst>
                            <p:childTnLst>
                              <p:par>
                                <p:cTn id="9" presetID="23" presetClass="entr" presetSubtype="272"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p:cTn id="11" dur="500" fill="hold"/>
                                        <p:tgtEl>
                                          <p:spTgt spid="73"/>
                                        </p:tgtEl>
                                        <p:attrNameLst>
                                          <p:attrName>ppt_w</p:attrName>
                                        </p:attrNameLst>
                                      </p:cBhvr>
                                      <p:tavLst>
                                        <p:tav tm="0">
                                          <p:val>
                                            <p:strVal val="2/3*#ppt_w"/>
                                          </p:val>
                                        </p:tav>
                                        <p:tav tm="100000">
                                          <p:val>
                                            <p:strVal val="#ppt_w"/>
                                          </p:val>
                                        </p:tav>
                                      </p:tavLst>
                                    </p:anim>
                                    <p:anim calcmode="lin" valueType="num">
                                      <p:cBhvr>
                                        <p:cTn id="12" dur="500" fill="hold"/>
                                        <p:tgtEl>
                                          <p:spTgt spid="73"/>
                                        </p:tgtEl>
                                        <p:attrNameLst>
                                          <p:attrName>ppt_h</p:attrName>
                                        </p:attrNameLst>
                                      </p:cBhvr>
                                      <p:tavLst>
                                        <p:tav tm="0">
                                          <p:val>
                                            <p:strVal val="2/3*#ppt_h"/>
                                          </p:val>
                                        </p:tav>
                                        <p:tav tm="100000">
                                          <p:val>
                                            <p:strVal val="#ppt_h"/>
                                          </p:val>
                                        </p:tav>
                                      </p:tavLst>
                                    </p:anim>
                                  </p:childTnLst>
                                </p:cTn>
                              </p:par>
                            </p:childTnLst>
                          </p:cTn>
                        </p:par>
                        <p:par>
                          <p:cTn id="13" fill="hold">
                            <p:stCondLst>
                              <p:cond delay="1500"/>
                            </p:stCondLst>
                            <p:childTnLst>
                              <p:par>
                                <p:cTn id="14" presetID="25" presetClass="entr" presetSubtype="0" fill="hold" nodeType="afterEffect">
                                  <p:stCondLst>
                                    <p:cond delay="0"/>
                                  </p:stCondLst>
                                  <p:childTnLst>
                                    <p:set>
                                      <p:cBhvr>
                                        <p:cTn id="15" dur="1" fill="hold">
                                          <p:stCondLst>
                                            <p:cond delay="0"/>
                                          </p:stCondLst>
                                        </p:cTn>
                                        <p:tgtEl>
                                          <p:spTgt spid="93"/>
                                        </p:tgtEl>
                                        <p:attrNameLst>
                                          <p:attrName>style.visibility</p:attrName>
                                        </p:attrNameLst>
                                      </p:cBhvr>
                                      <p:to>
                                        <p:strVal val="visible"/>
                                      </p:to>
                                    </p:set>
                                    <p:anim calcmode="lin" valueType="num">
                                      <p:cBhvr>
                                        <p:cTn id="16" dur="500" decel="50000" fill="hold">
                                          <p:stCondLst>
                                            <p:cond delay="0"/>
                                          </p:stCondLst>
                                        </p:cTn>
                                        <p:tgtEl>
                                          <p:spTgt spid="93"/>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93"/>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93"/>
                                        </p:tgtEl>
                                        <p:attrNameLst>
                                          <p:attrName>ppt_w</p:attrName>
                                        </p:attrNameLst>
                                      </p:cBhvr>
                                      <p:tavLst>
                                        <p:tav tm="0">
                                          <p:val>
                                            <p:strVal val="#ppt_w*.05"/>
                                          </p:val>
                                        </p:tav>
                                        <p:tav tm="100000">
                                          <p:val>
                                            <p:strVal val="#ppt_w"/>
                                          </p:val>
                                        </p:tav>
                                      </p:tavLst>
                                    </p:anim>
                                    <p:anim calcmode="lin" valueType="num">
                                      <p:cBhvr>
                                        <p:cTn id="19" dur="1000" fill="hold"/>
                                        <p:tgtEl>
                                          <p:spTgt spid="93"/>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93"/>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93"/>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93"/>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93"/>
                                        </p:tgtEl>
                                      </p:cBhvr>
                                    </p:animEffect>
                                  </p:childTnLst>
                                </p:cTn>
                              </p:par>
                              <p:par>
                                <p:cTn id="24" presetID="25"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 calcmode="lin" valueType="num">
                                      <p:cBhvr>
                                        <p:cTn id="26" dur="500" decel="50000" fill="hold">
                                          <p:stCondLst>
                                            <p:cond delay="0"/>
                                          </p:stCondLst>
                                        </p:cTn>
                                        <p:tgtEl>
                                          <p:spTgt spid="74"/>
                                        </p:tgtEl>
                                        <p:attrNameLst>
                                          <p:attrName>style.rotation</p:attrName>
                                        </p:attrNameLst>
                                      </p:cBhvr>
                                      <p:tavLst>
                                        <p:tav tm="0">
                                          <p:val>
                                            <p:fltVal val="-90"/>
                                          </p:val>
                                        </p:tav>
                                        <p:tav tm="100000">
                                          <p:val>
                                            <p:fltVal val="0"/>
                                          </p:val>
                                        </p:tav>
                                      </p:tavLst>
                                    </p:anim>
                                    <p:anim calcmode="lin" valueType="num">
                                      <p:cBhvr>
                                        <p:cTn id="27" dur="500" decel="50000" fill="hold">
                                          <p:stCondLst>
                                            <p:cond delay="0"/>
                                          </p:stCondLst>
                                        </p:cTn>
                                        <p:tgtEl>
                                          <p:spTgt spid="74"/>
                                        </p:tgtEl>
                                        <p:attrNameLst>
                                          <p:attrName>ppt_w</p:attrName>
                                        </p:attrNameLst>
                                      </p:cBhvr>
                                      <p:tavLst>
                                        <p:tav tm="0">
                                          <p:val>
                                            <p:strVal val="#ppt_w"/>
                                          </p:val>
                                        </p:tav>
                                        <p:tav tm="100000">
                                          <p:val>
                                            <p:strVal val="#ppt_w*.05"/>
                                          </p:val>
                                        </p:tav>
                                      </p:tavLst>
                                    </p:anim>
                                    <p:anim calcmode="lin" valueType="num">
                                      <p:cBhvr>
                                        <p:cTn id="28" dur="500" accel="50000" fill="hold">
                                          <p:stCondLst>
                                            <p:cond delay="500"/>
                                          </p:stCondLst>
                                        </p:cTn>
                                        <p:tgtEl>
                                          <p:spTgt spid="74"/>
                                        </p:tgtEl>
                                        <p:attrNameLst>
                                          <p:attrName>ppt_w</p:attrName>
                                        </p:attrNameLst>
                                      </p:cBhvr>
                                      <p:tavLst>
                                        <p:tav tm="0">
                                          <p:val>
                                            <p:strVal val="#ppt_w*.05"/>
                                          </p:val>
                                        </p:tav>
                                        <p:tav tm="100000">
                                          <p:val>
                                            <p:strVal val="#ppt_w"/>
                                          </p:val>
                                        </p:tav>
                                      </p:tavLst>
                                    </p:anim>
                                    <p:anim calcmode="lin" valueType="num">
                                      <p:cBhvr>
                                        <p:cTn id="29" dur="1000" fill="hold"/>
                                        <p:tgtEl>
                                          <p:spTgt spid="74"/>
                                        </p:tgtEl>
                                        <p:attrNameLst>
                                          <p:attrName>ppt_h</p:attrName>
                                        </p:attrNameLst>
                                      </p:cBhvr>
                                      <p:tavLst>
                                        <p:tav tm="0">
                                          <p:val>
                                            <p:strVal val="#ppt_h"/>
                                          </p:val>
                                        </p:tav>
                                        <p:tav tm="100000">
                                          <p:val>
                                            <p:strVal val="#ppt_h"/>
                                          </p:val>
                                        </p:tav>
                                      </p:tavLst>
                                    </p:anim>
                                    <p:anim calcmode="lin" valueType="num">
                                      <p:cBhvr>
                                        <p:cTn id="30" dur="500" decel="50000" fill="hold">
                                          <p:stCondLst>
                                            <p:cond delay="0"/>
                                          </p:stCondLst>
                                        </p:cTn>
                                        <p:tgtEl>
                                          <p:spTgt spid="74"/>
                                        </p:tgtEl>
                                        <p:attrNameLst>
                                          <p:attrName>ppt_x</p:attrName>
                                        </p:attrNameLst>
                                      </p:cBhvr>
                                      <p:tavLst>
                                        <p:tav tm="0">
                                          <p:val>
                                            <p:strVal val="#ppt_x+.4"/>
                                          </p:val>
                                        </p:tav>
                                        <p:tav tm="100000">
                                          <p:val>
                                            <p:strVal val="#ppt_x"/>
                                          </p:val>
                                        </p:tav>
                                      </p:tavLst>
                                    </p:anim>
                                    <p:anim calcmode="lin" valueType="num">
                                      <p:cBhvr>
                                        <p:cTn id="31" dur="500" decel="50000" fill="hold">
                                          <p:stCondLst>
                                            <p:cond delay="0"/>
                                          </p:stCondLst>
                                        </p:cTn>
                                        <p:tgtEl>
                                          <p:spTgt spid="74"/>
                                        </p:tgtEl>
                                        <p:attrNameLst>
                                          <p:attrName>ppt_y</p:attrName>
                                        </p:attrNameLst>
                                      </p:cBhvr>
                                      <p:tavLst>
                                        <p:tav tm="0">
                                          <p:val>
                                            <p:strVal val="#ppt_y-.2"/>
                                          </p:val>
                                        </p:tav>
                                        <p:tav tm="100000">
                                          <p:val>
                                            <p:strVal val="#ppt_y+.1"/>
                                          </p:val>
                                        </p:tav>
                                      </p:tavLst>
                                    </p:anim>
                                    <p:anim calcmode="lin" valueType="num">
                                      <p:cBhvr>
                                        <p:cTn id="32" dur="500" accel="50000" fill="hold">
                                          <p:stCondLst>
                                            <p:cond delay="500"/>
                                          </p:stCondLst>
                                        </p:cTn>
                                        <p:tgtEl>
                                          <p:spTgt spid="74"/>
                                        </p:tgtEl>
                                        <p:attrNameLst>
                                          <p:attrName>ppt_y</p:attrName>
                                        </p:attrNameLst>
                                      </p:cBhvr>
                                      <p:tavLst>
                                        <p:tav tm="0">
                                          <p:val>
                                            <p:strVal val="#ppt_y+.1"/>
                                          </p:val>
                                        </p:tav>
                                        <p:tav tm="100000">
                                          <p:val>
                                            <p:strVal val="#ppt_y"/>
                                          </p:val>
                                        </p:tav>
                                      </p:tavLst>
                                    </p:anim>
                                    <p:animEffect transition="in" filter="fade">
                                      <p:cBhvr>
                                        <p:cTn id="33" dur="1000" decel="50000">
                                          <p:stCondLst>
                                            <p:cond delay="0"/>
                                          </p:stCondLst>
                                        </p:cTn>
                                        <p:tgtEl>
                                          <p:spTgt spid="74"/>
                                        </p:tgtEl>
                                      </p:cBhvr>
                                    </p:animEffect>
                                  </p:childTnLst>
                                </p:cTn>
                              </p:par>
                              <p:par>
                                <p:cTn id="34" presetID="25" presetClass="entr" presetSubtype="0" fill="hold" nodeType="withEffect">
                                  <p:stCondLst>
                                    <p:cond delay="400"/>
                                  </p:stCondLst>
                                  <p:childTnLst>
                                    <p:set>
                                      <p:cBhvr>
                                        <p:cTn id="35" dur="1" fill="hold">
                                          <p:stCondLst>
                                            <p:cond delay="0"/>
                                          </p:stCondLst>
                                        </p:cTn>
                                        <p:tgtEl>
                                          <p:spTgt spid="108"/>
                                        </p:tgtEl>
                                        <p:attrNameLst>
                                          <p:attrName>style.visibility</p:attrName>
                                        </p:attrNameLst>
                                      </p:cBhvr>
                                      <p:to>
                                        <p:strVal val="visible"/>
                                      </p:to>
                                    </p:set>
                                    <p:anim calcmode="lin" valueType="num">
                                      <p:cBhvr>
                                        <p:cTn id="36" dur="500" decel="50000" fill="hold">
                                          <p:stCondLst>
                                            <p:cond delay="0"/>
                                          </p:stCondLst>
                                        </p:cTn>
                                        <p:tgtEl>
                                          <p:spTgt spid="108"/>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108"/>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108"/>
                                        </p:tgtEl>
                                        <p:attrNameLst>
                                          <p:attrName>ppt_w</p:attrName>
                                        </p:attrNameLst>
                                      </p:cBhvr>
                                      <p:tavLst>
                                        <p:tav tm="0">
                                          <p:val>
                                            <p:strVal val="#ppt_w*.05"/>
                                          </p:val>
                                        </p:tav>
                                        <p:tav tm="100000">
                                          <p:val>
                                            <p:strVal val="#ppt_w"/>
                                          </p:val>
                                        </p:tav>
                                      </p:tavLst>
                                    </p:anim>
                                    <p:anim calcmode="lin" valueType="num">
                                      <p:cBhvr>
                                        <p:cTn id="39" dur="1000" fill="hold"/>
                                        <p:tgtEl>
                                          <p:spTgt spid="108"/>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108"/>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108"/>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108"/>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108"/>
                                        </p:tgtEl>
                                      </p:cBhvr>
                                    </p:animEffect>
                                  </p:childTnLst>
                                </p:cTn>
                              </p:par>
                              <p:par>
                                <p:cTn id="44" presetID="25" presetClass="entr" presetSubtype="0" fill="hold" nodeType="withEffect">
                                  <p:stCondLst>
                                    <p:cond delay="600"/>
                                  </p:stCondLst>
                                  <p:childTnLst>
                                    <p:set>
                                      <p:cBhvr>
                                        <p:cTn id="45" dur="1" fill="hold">
                                          <p:stCondLst>
                                            <p:cond delay="0"/>
                                          </p:stCondLst>
                                        </p:cTn>
                                        <p:tgtEl>
                                          <p:spTgt spid="99"/>
                                        </p:tgtEl>
                                        <p:attrNameLst>
                                          <p:attrName>style.visibility</p:attrName>
                                        </p:attrNameLst>
                                      </p:cBhvr>
                                      <p:to>
                                        <p:strVal val="visible"/>
                                      </p:to>
                                    </p:set>
                                    <p:anim calcmode="lin" valueType="num">
                                      <p:cBhvr>
                                        <p:cTn id="46" dur="500" decel="50000" fill="hold">
                                          <p:stCondLst>
                                            <p:cond delay="0"/>
                                          </p:stCondLst>
                                        </p:cTn>
                                        <p:tgtEl>
                                          <p:spTgt spid="99"/>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99"/>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99"/>
                                        </p:tgtEl>
                                        <p:attrNameLst>
                                          <p:attrName>ppt_w</p:attrName>
                                        </p:attrNameLst>
                                      </p:cBhvr>
                                      <p:tavLst>
                                        <p:tav tm="0">
                                          <p:val>
                                            <p:strVal val="#ppt_w*.05"/>
                                          </p:val>
                                        </p:tav>
                                        <p:tav tm="100000">
                                          <p:val>
                                            <p:strVal val="#ppt_w"/>
                                          </p:val>
                                        </p:tav>
                                      </p:tavLst>
                                    </p:anim>
                                    <p:anim calcmode="lin" valueType="num">
                                      <p:cBhvr>
                                        <p:cTn id="49" dur="1000" fill="hold"/>
                                        <p:tgtEl>
                                          <p:spTgt spid="99"/>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99"/>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99"/>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99"/>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99"/>
                                        </p:tgtEl>
                                      </p:cBhvr>
                                    </p:animEffect>
                                  </p:childTnLst>
                                </p:cTn>
                              </p:par>
                            </p:childTnLst>
                          </p:cTn>
                        </p:par>
                        <p:par>
                          <p:cTn id="54" fill="hold">
                            <p:stCondLst>
                              <p:cond delay="2500"/>
                            </p:stCondLst>
                            <p:childTnLst>
                              <p:par>
                                <p:cTn id="55" presetID="42" presetClass="path" presetSubtype="0" accel="50000" decel="50000" fill="hold" nodeType="afterEffect">
                                  <p:stCondLst>
                                    <p:cond delay="500"/>
                                  </p:stCondLst>
                                  <p:childTnLst>
                                    <p:animMotion origin="layout" path="M -1.66667E-6 5.55112E-17 L 0.1306 -0.06528 " pathEditMode="relative" rAng="0" ptsTypes="AA">
                                      <p:cBhvr>
                                        <p:cTn id="56" dur="1000" fill="hold"/>
                                        <p:tgtEl>
                                          <p:spTgt spid="108"/>
                                        </p:tgtEl>
                                        <p:attrNameLst>
                                          <p:attrName>ppt_x</p:attrName>
                                          <p:attrName>ppt_y</p:attrName>
                                        </p:attrNameLst>
                                      </p:cBhvr>
                                      <p:rCtr x="6523" y="-3264"/>
                                    </p:animMotion>
                                  </p:childTnLst>
                                </p:cTn>
                              </p:par>
                              <p:par>
                                <p:cTn id="57" presetID="25" presetClass="exit" presetSubtype="0" fill="hold" grpId="1" nodeType="withEffect">
                                  <p:stCondLst>
                                    <p:cond delay="500"/>
                                  </p:stCondLst>
                                  <p:childTnLst>
                                    <p:animEffect transition="out" filter="fade">
                                      <p:cBhvr>
                                        <p:cTn id="58" dur="1000" accel="50000">
                                          <p:stCondLst>
                                            <p:cond delay="0"/>
                                          </p:stCondLst>
                                        </p:cTn>
                                        <p:tgtEl>
                                          <p:spTgt spid="73"/>
                                        </p:tgtEl>
                                      </p:cBhvr>
                                    </p:animEffect>
                                    <p:anim calcmode="lin" valueType="num">
                                      <p:cBhvr>
                                        <p:cTn id="59" dur="500" accel="50000">
                                          <p:stCondLst>
                                            <p:cond delay="0"/>
                                          </p:stCondLst>
                                        </p:cTn>
                                        <p:tgtEl>
                                          <p:spTgt spid="73"/>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73"/>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73"/>
                                        </p:tgtEl>
                                        <p:attrNameLst>
                                          <p:attrName>ppt_x</p:attrName>
                                        </p:attrNameLst>
                                      </p:cBhvr>
                                      <p:tavLst>
                                        <p:tav tm="0">
                                          <p:val>
                                            <p:strVal val="ppt_x"/>
                                          </p:val>
                                        </p:tav>
                                        <p:tav tm="100000">
                                          <p:val>
                                            <p:strVal val="ppt_x+.4"/>
                                          </p:val>
                                        </p:tav>
                                      </p:tavLst>
                                    </p:anim>
                                    <p:anim calcmode="lin" valueType="num">
                                      <p:cBhvr>
                                        <p:cTn id="62" dur="1000"/>
                                        <p:tgtEl>
                                          <p:spTgt spid="73"/>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73"/>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73"/>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73"/>
                                        </p:tgtEl>
                                        <p:attrNameLst>
                                          <p:attrName>style.rotation</p:attrName>
                                        </p:attrNameLst>
                                      </p:cBhvr>
                                      <p:tavLst>
                                        <p:tav tm="0">
                                          <p:val>
                                            <p:fltVal val="0"/>
                                          </p:val>
                                        </p:tav>
                                        <p:tav tm="100000">
                                          <p:val>
                                            <p:fltVal val="-90"/>
                                          </p:val>
                                        </p:tav>
                                      </p:tavLst>
                                    </p:anim>
                                    <p:set>
                                      <p:cBhvr>
                                        <p:cTn id="66" dur="1" fill="hold">
                                          <p:stCondLst>
                                            <p:cond delay="999"/>
                                          </p:stCondLst>
                                        </p:cTn>
                                        <p:tgtEl>
                                          <p:spTgt spid="73"/>
                                        </p:tgtEl>
                                        <p:attrNameLst>
                                          <p:attrName>style.visibility</p:attrName>
                                        </p:attrNameLst>
                                      </p:cBhvr>
                                      <p:to>
                                        <p:strVal val="hidden"/>
                                      </p:to>
                                    </p:set>
                                  </p:childTnLst>
                                </p:cTn>
                              </p:par>
                              <p:par>
                                <p:cTn id="67" presetID="25" presetClass="exit" presetSubtype="0" fill="hold" nodeType="withEffect">
                                  <p:stCondLst>
                                    <p:cond delay="500"/>
                                  </p:stCondLst>
                                  <p:childTnLst>
                                    <p:animEffect transition="out" filter="fade">
                                      <p:cBhvr>
                                        <p:cTn id="68" dur="1000" accel="50000">
                                          <p:stCondLst>
                                            <p:cond delay="0"/>
                                          </p:stCondLst>
                                        </p:cTn>
                                        <p:tgtEl>
                                          <p:spTgt spid="93"/>
                                        </p:tgtEl>
                                      </p:cBhvr>
                                    </p:animEffect>
                                    <p:anim calcmode="lin" valueType="num">
                                      <p:cBhvr>
                                        <p:cTn id="69" dur="500" accel="50000">
                                          <p:stCondLst>
                                            <p:cond delay="0"/>
                                          </p:stCondLst>
                                        </p:cTn>
                                        <p:tgtEl>
                                          <p:spTgt spid="93"/>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93"/>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93"/>
                                        </p:tgtEl>
                                        <p:attrNameLst>
                                          <p:attrName>ppt_x</p:attrName>
                                        </p:attrNameLst>
                                      </p:cBhvr>
                                      <p:tavLst>
                                        <p:tav tm="0">
                                          <p:val>
                                            <p:strVal val="ppt_x"/>
                                          </p:val>
                                        </p:tav>
                                        <p:tav tm="100000">
                                          <p:val>
                                            <p:strVal val="ppt_x+.4"/>
                                          </p:val>
                                        </p:tav>
                                      </p:tavLst>
                                    </p:anim>
                                    <p:anim calcmode="lin" valueType="num">
                                      <p:cBhvr>
                                        <p:cTn id="72" dur="1000"/>
                                        <p:tgtEl>
                                          <p:spTgt spid="93"/>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93"/>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93"/>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93"/>
                                        </p:tgtEl>
                                        <p:attrNameLst>
                                          <p:attrName>style.rotation</p:attrName>
                                        </p:attrNameLst>
                                      </p:cBhvr>
                                      <p:tavLst>
                                        <p:tav tm="0">
                                          <p:val>
                                            <p:fltVal val="0"/>
                                          </p:val>
                                        </p:tav>
                                        <p:tav tm="100000">
                                          <p:val>
                                            <p:fltVal val="-90"/>
                                          </p:val>
                                        </p:tav>
                                      </p:tavLst>
                                    </p:anim>
                                    <p:set>
                                      <p:cBhvr>
                                        <p:cTn id="76" dur="1" fill="hold">
                                          <p:stCondLst>
                                            <p:cond delay="999"/>
                                          </p:stCondLst>
                                        </p:cTn>
                                        <p:tgtEl>
                                          <p:spTgt spid="93"/>
                                        </p:tgtEl>
                                        <p:attrNameLst>
                                          <p:attrName>style.visibility</p:attrName>
                                        </p:attrNameLst>
                                      </p:cBhvr>
                                      <p:to>
                                        <p:strVal val="hidden"/>
                                      </p:to>
                                    </p:set>
                                  </p:childTnLst>
                                </p:cTn>
                              </p:par>
                              <p:par>
                                <p:cTn id="77" presetID="25" presetClass="exit" presetSubtype="0" fill="hold" nodeType="withEffect">
                                  <p:stCondLst>
                                    <p:cond delay="500"/>
                                  </p:stCondLst>
                                  <p:childTnLst>
                                    <p:animEffect transition="out" filter="fade">
                                      <p:cBhvr>
                                        <p:cTn id="78" dur="1000" accel="50000">
                                          <p:stCondLst>
                                            <p:cond delay="0"/>
                                          </p:stCondLst>
                                        </p:cTn>
                                        <p:tgtEl>
                                          <p:spTgt spid="74"/>
                                        </p:tgtEl>
                                      </p:cBhvr>
                                    </p:animEffect>
                                    <p:anim calcmode="lin" valueType="num">
                                      <p:cBhvr>
                                        <p:cTn id="79" dur="500" accel="50000">
                                          <p:stCondLst>
                                            <p:cond delay="0"/>
                                          </p:stCondLst>
                                        </p:cTn>
                                        <p:tgtEl>
                                          <p:spTgt spid="7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7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74"/>
                                        </p:tgtEl>
                                        <p:attrNameLst>
                                          <p:attrName>ppt_x</p:attrName>
                                        </p:attrNameLst>
                                      </p:cBhvr>
                                      <p:tavLst>
                                        <p:tav tm="0">
                                          <p:val>
                                            <p:strVal val="ppt_x"/>
                                          </p:val>
                                        </p:tav>
                                        <p:tav tm="100000">
                                          <p:val>
                                            <p:strVal val="ppt_x+.4"/>
                                          </p:val>
                                        </p:tav>
                                      </p:tavLst>
                                    </p:anim>
                                    <p:anim calcmode="lin" valueType="num">
                                      <p:cBhvr>
                                        <p:cTn id="82" dur="1000"/>
                                        <p:tgtEl>
                                          <p:spTgt spid="7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7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7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74"/>
                                        </p:tgtEl>
                                        <p:attrNameLst>
                                          <p:attrName>style.rotation</p:attrName>
                                        </p:attrNameLst>
                                      </p:cBhvr>
                                      <p:tavLst>
                                        <p:tav tm="0">
                                          <p:val>
                                            <p:fltVal val="0"/>
                                          </p:val>
                                        </p:tav>
                                        <p:tav tm="100000">
                                          <p:val>
                                            <p:fltVal val="-90"/>
                                          </p:val>
                                        </p:tav>
                                      </p:tavLst>
                                    </p:anim>
                                    <p:set>
                                      <p:cBhvr>
                                        <p:cTn id="86" dur="1" fill="hold">
                                          <p:stCondLst>
                                            <p:cond delay="999"/>
                                          </p:stCondLst>
                                        </p:cTn>
                                        <p:tgtEl>
                                          <p:spTgt spid="74"/>
                                        </p:tgtEl>
                                        <p:attrNameLst>
                                          <p:attrName>style.visibility</p:attrName>
                                        </p:attrNameLst>
                                      </p:cBhvr>
                                      <p:to>
                                        <p:strVal val="hidden"/>
                                      </p:to>
                                    </p:set>
                                  </p:childTnLst>
                                </p:cTn>
                              </p:par>
                              <p:par>
                                <p:cTn id="87" presetID="25" presetClass="exit" presetSubtype="0" fill="hold" nodeType="withEffect">
                                  <p:stCondLst>
                                    <p:cond delay="500"/>
                                  </p:stCondLst>
                                  <p:childTnLst>
                                    <p:animEffect transition="out" filter="fade">
                                      <p:cBhvr>
                                        <p:cTn id="88" dur="1000" accel="50000">
                                          <p:stCondLst>
                                            <p:cond delay="0"/>
                                          </p:stCondLst>
                                        </p:cTn>
                                        <p:tgtEl>
                                          <p:spTgt spid="99"/>
                                        </p:tgtEl>
                                      </p:cBhvr>
                                    </p:animEffect>
                                    <p:anim calcmode="lin" valueType="num">
                                      <p:cBhvr>
                                        <p:cTn id="89" dur="500" accel="50000">
                                          <p:stCondLst>
                                            <p:cond delay="0"/>
                                          </p:stCondLst>
                                        </p:cTn>
                                        <p:tgtEl>
                                          <p:spTgt spid="99"/>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99"/>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99"/>
                                        </p:tgtEl>
                                        <p:attrNameLst>
                                          <p:attrName>ppt_x</p:attrName>
                                        </p:attrNameLst>
                                      </p:cBhvr>
                                      <p:tavLst>
                                        <p:tav tm="0">
                                          <p:val>
                                            <p:strVal val="ppt_x"/>
                                          </p:val>
                                        </p:tav>
                                        <p:tav tm="100000">
                                          <p:val>
                                            <p:strVal val="ppt_x+.4"/>
                                          </p:val>
                                        </p:tav>
                                      </p:tavLst>
                                    </p:anim>
                                    <p:anim calcmode="lin" valueType="num">
                                      <p:cBhvr>
                                        <p:cTn id="92" dur="1000"/>
                                        <p:tgtEl>
                                          <p:spTgt spid="99"/>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99"/>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99"/>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99"/>
                                        </p:tgtEl>
                                        <p:attrNameLst>
                                          <p:attrName>style.rotation</p:attrName>
                                        </p:attrNameLst>
                                      </p:cBhvr>
                                      <p:tavLst>
                                        <p:tav tm="0">
                                          <p:val>
                                            <p:fltVal val="0"/>
                                          </p:val>
                                        </p:tav>
                                        <p:tav tm="100000">
                                          <p:val>
                                            <p:fltVal val="-90"/>
                                          </p:val>
                                        </p:tav>
                                      </p:tavLst>
                                    </p:anim>
                                    <p:set>
                                      <p:cBhvr>
                                        <p:cTn id="96" dur="1" fill="hold">
                                          <p:stCondLst>
                                            <p:cond delay="999"/>
                                          </p:stCondLst>
                                        </p:cTn>
                                        <p:tgtEl>
                                          <p:spTgt spid="99"/>
                                        </p:tgtEl>
                                        <p:attrNameLst>
                                          <p:attrName>style.visibility</p:attrName>
                                        </p:attrNameLst>
                                      </p:cBhvr>
                                      <p:to>
                                        <p:strVal val="hidden"/>
                                      </p:to>
                                    </p:set>
                                  </p:childTnLst>
                                </p:cTn>
                              </p:par>
                            </p:childTnLst>
                          </p:cTn>
                        </p:par>
                        <p:par>
                          <p:cTn id="97" fill="hold">
                            <p:stCondLst>
                              <p:cond delay="4000"/>
                            </p:stCondLst>
                            <p:childTnLst>
                              <p:par>
                                <p:cTn id="98" presetID="10" presetClass="entr" presetSubtype="0" fill="hold" nodeType="after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par>
                                <p:cTn id="104" presetID="10" presetClass="entr" presetSubtype="0" fill="hold"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fade">
                                      <p:cBhvr>
                                        <p:cTn id="109" dur="500"/>
                                        <p:tgtEl>
                                          <p:spTgt spid="122"/>
                                        </p:tgtEl>
                                      </p:cBhvr>
                                    </p:animEffect>
                                  </p:childTnLst>
                                </p:cTn>
                              </p:par>
                              <p:par>
                                <p:cTn id="110" presetID="10" presetClass="entr" presetSubtype="0" fill="hold"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par>
                                <p:cTn id="113" presetID="2" presetClass="entr" presetSubtype="3" decel="100000" fill="hold" grpId="0" nodeType="withEffect">
                                  <p:stCondLst>
                                    <p:cond delay="0"/>
                                  </p:stCondLst>
                                  <p:childTnLst>
                                    <p:set>
                                      <p:cBhvr>
                                        <p:cTn id="114" dur="1" fill="hold">
                                          <p:stCondLst>
                                            <p:cond delay="0"/>
                                          </p:stCondLst>
                                        </p:cTn>
                                        <p:tgtEl>
                                          <p:spTgt spid="144"/>
                                        </p:tgtEl>
                                        <p:attrNameLst>
                                          <p:attrName>style.visibility</p:attrName>
                                        </p:attrNameLst>
                                      </p:cBhvr>
                                      <p:to>
                                        <p:strVal val="visible"/>
                                      </p:to>
                                    </p:set>
                                    <p:anim calcmode="lin" valueType="num">
                                      <p:cBhvr additive="base">
                                        <p:cTn id="115" dur="1000" fill="hold"/>
                                        <p:tgtEl>
                                          <p:spTgt spid="144"/>
                                        </p:tgtEl>
                                        <p:attrNameLst>
                                          <p:attrName>ppt_x</p:attrName>
                                        </p:attrNameLst>
                                      </p:cBhvr>
                                      <p:tavLst>
                                        <p:tav tm="0">
                                          <p:val>
                                            <p:strVal val="1+#ppt_w/2"/>
                                          </p:val>
                                        </p:tav>
                                        <p:tav tm="100000">
                                          <p:val>
                                            <p:strVal val="#ppt_x"/>
                                          </p:val>
                                        </p:tav>
                                      </p:tavLst>
                                    </p:anim>
                                    <p:anim calcmode="lin" valueType="num">
                                      <p:cBhvr additive="base">
                                        <p:cTn id="116" dur="1000" fill="hold"/>
                                        <p:tgtEl>
                                          <p:spTgt spid="144"/>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0" nodeType="withEffect">
                                  <p:stCondLst>
                                    <p:cond delay="0"/>
                                  </p:stCondLst>
                                  <p:childTnLst>
                                    <p:set>
                                      <p:cBhvr>
                                        <p:cTn id="118" dur="1" fill="hold">
                                          <p:stCondLst>
                                            <p:cond delay="0"/>
                                          </p:stCondLst>
                                        </p:cTn>
                                        <p:tgtEl>
                                          <p:spTgt spid="142"/>
                                        </p:tgtEl>
                                        <p:attrNameLst>
                                          <p:attrName>style.visibility</p:attrName>
                                        </p:attrNameLst>
                                      </p:cBhvr>
                                      <p:to>
                                        <p:strVal val="visible"/>
                                      </p:to>
                                    </p:set>
                                    <p:anim calcmode="lin" valueType="num">
                                      <p:cBhvr additive="base">
                                        <p:cTn id="119" dur="1000" fill="hold"/>
                                        <p:tgtEl>
                                          <p:spTgt spid="142"/>
                                        </p:tgtEl>
                                        <p:attrNameLst>
                                          <p:attrName>ppt_x</p:attrName>
                                        </p:attrNameLst>
                                      </p:cBhvr>
                                      <p:tavLst>
                                        <p:tav tm="0">
                                          <p:val>
                                            <p:strVal val="#ppt_x"/>
                                          </p:val>
                                        </p:tav>
                                        <p:tav tm="100000">
                                          <p:val>
                                            <p:strVal val="#ppt_x"/>
                                          </p:val>
                                        </p:tav>
                                      </p:tavLst>
                                    </p:anim>
                                    <p:anim calcmode="lin" valueType="num">
                                      <p:cBhvr additive="base">
                                        <p:cTn id="120" dur="1000" fill="hold"/>
                                        <p:tgtEl>
                                          <p:spTgt spid="14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0" nodeType="withEffect">
                                  <p:stCondLst>
                                    <p:cond delay="250"/>
                                  </p:stCondLst>
                                  <p:childTnLst>
                                    <p:set>
                                      <p:cBhvr>
                                        <p:cTn id="122" dur="1" fill="hold">
                                          <p:stCondLst>
                                            <p:cond delay="0"/>
                                          </p:stCondLst>
                                        </p:cTn>
                                        <p:tgtEl>
                                          <p:spTgt spid="143"/>
                                        </p:tgtEl>
                                        <p:attrNameLst>
                                          <p:attrName>style.visibility</p:attrName>
                                        </p:attrNameLst>
                                      </p:cBhvr>
                                      <p:to>
                                        <p:strVal val="visible"/>
                                      </p:to>
                                    </p:set>
                                    <p:anim calcmode="lin" valueType="num">
                                      <p:cBhvr additive="base">
                                        <p:cTn id="123" dur="1000" fill="hold"/>
                                        <p:tgtEl>
                                          <p:spTgt spid="143"/>
                                        </p:tgtEl>
                                        <p:attrNameLst>
                                          <p:attrName>ppt_x</p:attrName>
                                        </p:attrNameLst>
                                      </p:cBhvr>
                                      <p:tavLst>
                                        <p:tav tm="0">
                                          <p:val>
                                            <p:strVal val="#ppt_x"/>
                                          </p:val>
                                        </p:tav>
                                        <p:tav tm="100000">
                                          <p:val>
                                            <p:strVal val="#ppt_x"/>
                                          </p:val>
                                        </p:tav>
                                      </p:tavLst>
                                    </p:anim>
                                    <p:anim calcmode="lin" valueType="num">
                                      <p:cBhvr additive="base">
                                        <p:cTn id="124" dur="1000" fill="hold"/>
                                        <p:tgtEl>
                                          <p:spTgt spid="1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5" grpId="0"/>
      <p:bldP spid="73" grpId="0" animBg="1"/>
      <p:bldP spid="73" grpId="1" animBg="1"/>
      <p:bldP spid="122" grpId="0"/>
      <p:bldP spid="142" grpId="0" animBg="1"/>
      <p:bldP spid="143" grpId="0" animBg="1"/>
      <p:bldP spid="1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8920" y="300543"/>
            <a:ext cx="10515600"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sp>
        <p:nvSpPr>
          <p:cNvPr id="29" name="矩形 28"/>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77618" y="927863"/>
            <a:ext cx="3360811" cy="701604"/>
          </a:xfrm>
          <a:prstGeom prst="rect">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34" name="组合 33"/>
          <p:cNvGrpSpPr/>
          <p:nvPr/>
        </p:nvGrpSpPr>
        <p:grpSpPr>
          <a:xfrm>
            <a:off x="539112" y="1029086"/>
            <a:ext cx="524574" cy="469950"/>
            <a:chOff x="596139" y="2098611"/>
            <a:chExt cx="531748" cy="476377"/>
          </a:xfrm>
        </p:grpSpPr>
        <p:sp>
          <p:nvSpPr>
            <p:cNvPr id="35" name="椭圆 34"/>
            <p:cNvSpPr/>
            <p:nvPr/>
          </p:nvSpPr>
          <p:spPr>
            <a:xfrm>
              <a:off x="623825" y="2098611"/>
              <a:ext cx="476377" cy="47637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chemeClr val="bg1">
                    <a:lumMod val="75000"/>
                  </a:schemeClr>
                </a:solidFill>
                <a:latin typeface="Agency FB" panose="020B0503020202020204" pitchFamily="34" charset="0"/>
                <a:ea typeface="微软雅黑" panose="020B0503020204020204" pitchFamily="34" charset="-122"/>
              </a:endParaRPr>
            </a:p>
          </p:txBody>
        </p:sp>
        <p:sp>
          <p:nvSpPr>
            <p:cNvPr id="36" name="文本框 35"/>
            <p:cNvSpPr txBox="1"/>
            <p:nvPr/>
          </p:nvSpPr>
          <p:spPr>
            <a:xfrm>
              <a:off x="596139" y="2152133"/>
              <a:ext cx="531748" cy="373337"/>
            </a:xfrm>
            <a:prstGeom prst="rect">
              <a:avLst/>
            </a:prstGeom>
            <a:noFill/>
          </p:spPr>
          <p:txBody>
            <a:bodyPr wrap="square" rtlCol="0">
              <a:spAutoFit/>
            </a:bodyPr>
            <a:lstStyle/>
            <a:p>
              <a:pPr algn="ctr">
                <a:defRPr/>
              </a:pPr>
              <a:r>
                <a:rPr lang="en-US" altLang="zh-CN" kern="0" dirty="0">
                  <a:solidFill>
                    <a:schemeClr val="bg1">
                      <a:lumMod val="75000"/>
                    </a:schemeClr>
                  </a:solidFill>
                  <a:latin typeface="Agency FB" panose="020B0503020202020204" pitchFamily="34" charset="0"/>
                  <a:ea typeface="微软雅黑" panose="020B0503020204020204" pitchFamily="34" charset="-122"/>
                </a:rPr>
                <a:t>01</a:t>
              </a:r>
              <a:endParaRPr lang="zh-CN" altLang="en-US" kern="0" dirty="0">
                <a:solidFill>
                  <a:schemeClr val="bg1">
                    <a:lumMod val="75000"/>
                  </a:schemeClr>
                </a:solidFill>
                <a:latin typeface="Agency FB" panose="020B0503020202020204" pitchFamily="34" charset="0"/>
                <a:ea typeface="微软雅黑" panose="020B0503020204020204" pitchFamily="34" charset="-122"/>
              </a:endParaRPr>
            </a:p>
          </p:txBody>
        </p:sp>
      </p:grpSp>
      <p:sp>
        <p:nvSpPr>
          <p:cNvPr id="37" name="矩形 36"/>
          <p:cNvSpPr/>
          <p:nvPr/>
        </p:nvSpPr>
        <p:spPr>
          <a:xfrm>
            <a:off x="566420" y="1936115"/>
            <a:ext cx="10993120" cy="44615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46" name="矩形 45"/>
          <p:cNvSpPr/>
          <p:nvPr/>
        </p:nvSpPr>
        <p:spPr>
          <a:xfrm flipH="1">
            <a:off x="566420" y="1936115"/>
            <a:ext cx="10756265" cy="4311015"/>
          </a:xfrm>
          <a:prstGeom prst="rect">
            <a:avLst/>
          </a:prstGeom>
        </p:spPr>
        <p:txBody>
          <a:bodyPr wrap="square">
            <a:noAutofit/>
          </a:bodyPr>
          <a:lstStyle/>
          <a:p>
            <a:pPr indent="457200">
              <a:lnSpc>
                <a:spcPct val="130000"/>
              </a:lnSpc>
              <a:buFont typeface="Arial" panose="020B0604020202020204" pitchFamily="34" charset="0"/>
              <a:buNone/>
              <a:defRPr/>
            </a:pPr>
            <a:r>
              <a:rPr lang="zh-CN" altLang="en-US" sz="2400" spc="100" dirty="0">
                <a:latin typeface="宋体" panose="02010600030101010101" pitchFamily="2" charset="-122"/>
                <a:ea typeface="宋体" panose="02010600030101010101" pitchFamily="2" charset="-122"/>
              </a:rPr>
              <a:t>图</a:t>
            </a:r>
            <a:r>
              <a:rPr sz="2400" spc="100" dirty="0">
                <a:latin typeface="宋体" panose="02010600030101010101" pitchFamily="2" charset="-122"/>
                <a:ea typeface="宋体" panose="02010600030101010101" pitchFamily="2" charset="-122"/>
              </a:rPr>
              <a:t>像分割是将将图像中的组织分割出来</a:t>
            </a:r>
            <a:r>
              <a:rPr lang="zh-CN" sz="2400" spc="100" dirty="0">
                <a:latin typeface="宋体" panose="02010600030101010101" pitchFamily="2" charset="-122"/>
                <a:ea typeface="宋体" panose="02010600030101010101" pitchFamily="2" charset="-122"/>
              </a:rPr>
              <a:t>，</a:t>
            </a:r>
            <a:r>
              <a:rPr sz="2400" spc="100" dirty="0">
                <a:latin typeface="宋体" panose="02010600030101010101" pitchFamily="2" charset="-122"/>
                <a:ea typeface="宋体" panose="02010600030101010101" pitchFamily="2" charset="-122"/>
              </a:rPr>
              <a:t>分割成多个片段或区域的过程。这是组织病理学图像分析的重要步骤。图像分割中使用的一些</a:t>
            </a:r>
            <a:r>
              <a:rPr lang="zh-CN" sz="2400" spc="100" dirty="0">
                <a:latin typeface="宋体" panose="02010600030101010101" pitchFamily="2" charset="-122"/>
                <a:ea typeface="宋体" panose="02010600030101010101" pitchFamily="2" charset="-122"/>
              </a:rPr>
              <a:t>常用</a:t>
            </a:r>
            <a:r>
              <a:rPr sz="2400" spc="100" dirty="0">
                <a:latin typeface="宋体" panose="02010600030101010101" pitchFamily="2" charset="-122"/>
                <a:ea typeface="宋体" panose="02010600030101010101" pitchFamily="2" charset="-122"/>
              </a:rPr>
              <a:t>技术有：</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1.阈值</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2.聚类</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3.区域增长</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4.流域分割</a:t>
            </a:r>
            <a:endParaRPr sz="2400" spc="100" dirty="0">
              <a:latin typeface="宋体" panose="02010600030101010101" pitchFamily="2" charset="-122"/>
              <a:ea typeface="宋体" panose="02010600030101010101" pitchFamily="2" charset="-122"/>
            </a:endParaRPr>
          </a:p>
        </p:txBody>
      </p:sp>
      <p:sp>
        <p:nvSpPr>
          <p:cNvPr id="49" name="任意多边形 24"/>
          <p:cNvSpPr/>
          <p:nvPr/>
        </p:nvSpPr>
        <p:spPr>
          <a:xfrm rot="2700000">
            <a:off x="3337889" y="1177201"/>
            <a:ext cx="234026" cy="234026"/>
          </a:xfrm>
          <a:custGeom>
            <a:avLst/>
            <a:gdLst>
              <a:gd name="connsiteX0" fmla="*/ 0 w 276225"/>
              <a:gd name="connsiteY0" fmla="*/ 0 h 254000"/>
              <a:gd name="connsiteX1" fmla="*/ 276225 w 276225"/>
              <a:gd name="connsiteY1" fmla="*/ 0 h 254000"/>
              <a:gd name="connsiteX2" fmla="*/ 276225 w 276225"/>
              <a:gd name="connsiteY2" fmla="*/ 254000 h 254000"/>
            </a:gdLst>
            <a:ahLst/>
            <a:cxnLst>
              <a:cxn ang="0">
                <a:pos x="connsiteX0" y="connsiteY0"/>
              </a:cxn>
              <a:cxn ang="0">
                <a:pos x="connsiteX1" y="connsiteY1"/>
              </a:cxn>
              <a:cxn ang="0">
                <a:pos x="connsiteX2" y="connsiteY2"/>
              </a:cxn>
            </a:cxnLst>
            <a:rect l="l" t="t" r="r" b="b"/>
            <a:pathLst>
              <a:path w="276225" h="254000">
                <a:moveTo>
                  <a:pt x="0" y="0"/>
                </a:moveTo>
                <a:lnTo>
                  <a:pt x="276225" y="0"/>
                </a:lnTo>
                <a:lnTo>
                  <a:pt x="276225" y="25400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52" name="文本框 32"/>
          <p:cNvSpPr txBox="1"/>
          <p:nvPr/>
        </p:nvSpPr>
        <p:spPr>
          <a:xfrm flipH="1">
            <a:off x="1177486" y="1038882"/>
            <a:ext cx="1545716" cy="460375"/>
          </a:xfrm>
          <a:prstGeom prst="rect">
            <a:avLst/>
          </a:prstGeom>
          <a:noFill/>
        </p:spPr>
        <p:txBody>
          <a:bodyPr wrap="square" rtlCol="0">
            <a:spAutoFit/>
          </a:bodyPr>
          <a:lstStyle>
            <a:defPPr>
              <a:defRPr lang="zh-CN"/>
            </a:defPPr>
            <a:lvl1pPr algn="ctr">
              <a:lnSpc>
                <a:spcPct val="120000"/>
              </a:lnSpc>
              <a:defRPr sz="1400" spc="8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sz="2000" spc="100" dirty="0">
                <a:solidFill>
                  <a:schemeClr val="bg1"/>
                </a:solidFill>
                <a:latin typeface="宋体" panose="02010600030101010101" pitchFamily="2" charset="-122"/>
                <a:ea typeface="宋体" panose="02010600030101010101" pitchFamily="2" charset="-122"/>
                <a:sym typeface="+mn-ea"/>
              </a:rPr>
              <a:t>图像分割</a:t>
            </a:r>
            <a:endParaRPr lang="en-US" altLang="zh-CN" sz="2000" b="1" kern="0" spc="100" dirty="0">
              <a:solidFill>
                <a:schemeClr val="bg1"/>
              </a:solidFill>
              <a:latin typeface="宋体" panose="02010600030101010101" pitchFamily="2" charset="-122"/>
              <a:ea typeface="宋体" panose="02010600030101010101" pitchFamily="2" charset="-122"/>
              <a:sym typeface="+mn-ea"/>
            </a:endParaRPr>
          </a:p>
        </p:txBody>
      </p:sp>
      <p:sp>
        <p:nvSpPr>
          <p:cNvPr id="55" name="矩形 54"/>
          <p:cNvSpPr/>
          <p:nvPr/>
        </p:nvSpPr>
        <p:spPr>
          <a:xfrm>
            <a:off x="5969635" y="3276600"/>
            <a:ext cx="4671060" cy="278892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heel(1)">
                                      <p:cBhvr>
                                        <p:cTn id="15" dur="500"/>
                                        <p:tgtEl>
                                          <p:spTgt spid="37"/>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2500"/>
                            </p:stCondLst>
                            <p:childTnLst>
                              <p:par>
                                <p:cTn id="23" presetID="53" presetClass="entr" presetSubtype="16" fill="hold" grpId="0" nodeType="afterEffect">
                                  <p:stCondLst>
                                    <p:cond delay="0"/>
                                  </p:stCondLst>
                                  <p:iterate type="lt">
                                    <p:tmPct val="5057"/>
                                  </p:iterate>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childTnLst>
                          </p:cTn>
                        </p:par>
                        <p:par>
                          <p:cTn id="31" fill="hold">
                            <p:stCondLst>
                              <p:cond delay="3075"/>
                            </p:stCondLst>
                            <p:childTnLst>
                              <p:par>
                                <p:cTn id="32" presetID="10" presetClass="entr" presetSubtype="0" fill="hold" grpId="0"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bldLvl="0" animBg="1"/>
      <p:bldP spid="37" grpId="0" bldLvl="0" animBg="1"/>
      <p:bldP spid="46" grpId="0"/>
      <p:bldP spid="52" grpId="0"/>
      <p:bldP spid="5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8920" y="300543"/>
            <a:ext cx="10515600"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sp>
        <p:nvSpPr>
          <p:cNvPr id="29" name="矩形 28"/>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77618" y="927863"/>
            <a:ext cx="3360811" cy="701604"/>
          </a:xfrm>
          <a:prstGeom prst="rect">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34" name="组合 33"/>
          <p:cNvGrpSpPr/>
          <p:nvPr/>
        </p:nvGrpSpPr>
        <p:grpSpPr>
          <a:xfrm>
            <a:off x="539112" y="1029086"/>
            <a:ext cx="524574" cy="469950"/>
            <a:chOff x="596139" y="2098611"/>
            <a:chExt cx="531748" cy="476377"/>
          </a:xfrm>
        </p:grpSpPr>
        <p:sp>
          <p:nvSpPr>
            <p:cNvPr id="35" name="椭圆 34"/>
            <p:cNvSpPr/>
            <p:nvPr/>
          </p:nvSpPr>
          <p:spPr>
            <a:xfrm>
              <a:off x="623825" y="2098611"/>
              <a:ext cx="476377" cy="47637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chemeClr val="bg1">
                    <a:lumMod val="75000"/>
                  </a:schemeClr>
                </a:solidFill>
                <a:latin typeface="Agency FB" panose="020B0503020202020204" pitchFamily="34" charset="0"/>
                <a:ea typeface="微软雅黑" panose="020B0503020204020204" pitchFamily="34" charset="-122"/>
              </a:endParaRPr>
            </a:p>
          </p:txBody>
        </p:sp>
        <p:sp>
          <p:nvSpPr>
            <p:cNvPr id="36" name="文本框 35"/>
            <p:cNvSpPr txBox="1"/>
            <p:nvPr/>
          </p:nvSpPr>
          <p:spPr>
            <a:xfrm>
              <a:off x="596139" y="2152133"/>
              <a:ext cx="531748" cy="373337"/>
            </a:xfrm>
            <a:prstGeom prst="rect">
              <a:avLst/>
            </a:prstGeom>
            <a:noFill/>
          </p:spPr>
          <p:txBody>
            <a:bodyPr wrap="square" rtlCol="0">
              <a:spAutoFit/>
            </a:bodyPr>
            <a:lstStyle/>
            <a:p>
              <a:pPr algn="ctr">
                <a:defRPr/>
              </a:pPr>
              <a:r>
                <a:rPr lang="en-US" altLang="zh-CN" kern="0" dirty="0">
                  <a:solidFill>
                    <a:schemeClr val="bg1">
                      <a:lumMod val="75000"/>
                    </a:schemeClr>
                  </a:solidFill>
                  <a:latin typeface="Agency FB" panose="020B0503020202020204" pitchFamily="34" charset="0"/>
                  <a:ea typeface="微软雅黑" panose="020B0503020204020204" pitchFamily="34" charset="-122"/>
                </a:rPr>
                <a:t>02</a:t>
              </a:r>
              <a:endParaRPr lang="zh-CN" altLang="en-US" kern="0" dirty="0">
                <a:solidFill>
                  <a:schemeClr val="bg1">
                    <a:lumMod val="75000"/>
                  </a:schemeClr>
                </a:solidFill>
                <a:latin typeface="Agency FB" panose="020B0503020202020204" pitchFamily="34" charset="0"/>
                <a:ea typeface="微软雅黑" panose="020B0503020204020204" pitchFamily="34" charset="-122"/>
              </a:endParaRPr>
            </a:p>
          </p:txBody>
        </p:sp>
      </p:grpSp>
      <p:sp>
        <p:nvSpPr>
          <p:cNvPr id="37" name="矩形 36"/>
          <p:cNvSpPr/>
          <p:nvPr/>
        </p:nvSpPr>
        <p:spPr>
          <a:xfrm>
            <a:off x="566420" y="1936115"/>
            <a:ext cx="10993120" cy="44615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46" name="矩形 45"/>
          <p:cNvSpPr/>
          <p:nvPr/>
        </p:nvSpPr>
        <p:spPr>
          <a:xfrm flipH="1">
            <a:off x="566420" y="1936115"/>
            <a:ext cx="10756265" cy="4311015"/>
          </a:xfrm>
          <a:prstGeom prst="rect">
            <a:avLst/>
          </a:prstGeom>
        </p:spPr>
        <p:txBody>
          <a:bodyPr wrap="square">
            <a:noAutofit/>
          </a:bodyPr>
          <a:lstStyle/>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sym typeface="+mn-ea"/>
              </a:rPr>
              <a:t>特征提取是从分割的图像中提取相关特征的过程</a:t>
            </a:r>
            <a:r>
              <a:rPr sz="2400" spc="100" dirty="0">
                <a:latin typeface="宋体" panose="02010600030101010101" pitchFamily="2" charset="-122"/>
                <a:ea typeface="宋体" panose="02010600030101010101" pitchFamily="2" charset="-122"/>
              </a:rPr>
              <a:t>，常用的特征包括形态学特征、纹理特征、颜色特征等。这些特征用于对图像中的对象进行分类和检测。在特征提取中使用的一些</a:t>
            </a:r>
            <a:r>
              <a:rPr lang="zh-CN" sz="2400" spc="100" dirty="0">
                <a:latin typeface="宋体" panose="02010600030101010101" pitchFamily="2" charset="-122"/>
                <a:ea typeface="宋体" panose="02010600030101010101" pitchFamily="2" charset="-122"/>
              </a:rPr>
              <a:t>常用</a:t>
            </a:r>
            <a:r>
              <a:rPr sz="2400" spc="100" dirty="0">
                <a:latin typeface="宋体" panose="02010600030101010101" pitchFamily="2" charset="-122"/>
                <a:ea typeface="宋体" panose="02010600030101010101" pitchFamily="2" charset="-122"/>
              </a:rPr>
              <a:t>技术有：</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1.纹理分析</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2.形状分析</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3.颜色分析</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4.强度分析</a:t>
            </a:r>
            <a:endParaRPr sz="2400" spc="100" dirty="0">
              <a:latin typeface="宋体" panose="02010600030101010101" pitchFamily="2" charset="-122"/>
              <a:ea typeface="宋体" panose="02010600030101010101" pitchFamily="2" charset="-122"/>
            </a:endParaRPr>
          </a:p>
        </p:txBody>
      </p:sp>
      <p:sp>
        <p:nvSpPr>
          <p:cNvPr id="49" name="任意多边形 24"/>
          <p:cNvSpPr/>
          <p:nvPr/>
        </p:nvSpPr>
        <p:spPr>
          <a:xfrm rot="2700000">
            <a:off x="3337889" y="1177201"/>
            <a:ext cx="234026" cy="234026"/>
          </a:xfrm>
          <a:custGeom>
            <a:avLst/>
            <a:gdLst>
              <a:gd name="connsiteX0" fmla="*/ 0 w 276225"/>
              <a:gd name="connsiteY0" fmla="*/ 0 h 254000"/>
              <a:gd name="connsiteX1" fmla="*/ 276225 w 276225"/>
              <a:gd name="connsiteY1" fmla="*/ 0 h 254000"/>
              <a:gd name="connsiteX2" fmla="*/ 276225 w 276225"/>
              <a:gd name="connsiteY2" fmla="*/ 254000 h 254000"/>
            </a:gdLst>
            <a:ahLst/>
            <a:cxnLst>
              <a:cxn ang="0">
                <a:pos x="connsiteX0" y="connsiteY0"/>
              </a:cxn>
              <a:cxn ang="0">
                <a:pos x="connsiteX1" y="connsiteY1"/>
              </a:cxn>
              <a:cxn ang="0">
                <a:pos x="connsiteX2" y="connsiteY2"/>
              </a:cxn>
            </a:cxnLst>
            <a:rect l="l" t="t" r="r" b="b"/>
            <a:pathLst>
              <a:path w="276225" h="254000">
                <a:moveTo>
                  <a:pt x="0" y="0"/>
                </a:moveTo>
                <a:lnTo>
                  <a:pt x="276225" y="0"/>
                </a:lnTo>
                <a:lnTo>
                  <a:pt x="276225" y="25400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52" name="文本框 32"/>
          <p:cNvSpPr txBox="1"/>
          <p:nvPr/>
        </p:nvSpPr>
        <p:spPr>
          <a:xfrm flipH="1">
            <a:off x="1177486" y="1038882"/>
            <a:ext cx="1545716" cy="460375"/>
          </a:xfrm>
          <a:prstGeom prst="rect">
            <a:avLst/>
          </a:prstGeom>
          <a:noFill/>
        </p:spPr>
        <p:txBody>
          <a:bodyPr wrap="square" rtlCol="0">
            <a:spAutoFit/>
          </a:bodyPr>
          <a:lstStyle>
            <a:defPPr>
              <a:defRPr lang="zh-CN"/>
            </a:defPPr>
            <a:lvl1pPr algn="ctr">
              <a:lnSpc>
                <a:spcPct val="120000"/>
              </a:lnSpc>
              <a:defRPr sz="1400" spc="8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sz="2000" spc="300" dirty="0">
                <a:solidFill>
                  <a:schemeClr val="bg1"/>
                </a:solidFill>
                <a:latin typeface="宋体" panose="02010600030101010101" pitchFamily="2" charset="-122"/>
                <a:ea typeface="宋体" panose="02010600030101010101" pitchFamily="2" charset="-122"/>
                <a:cs typeface="Open Sans Condensed" panose="020B0604020202020204" charset="0"/>
                <a:sym typeface="+mn-ea"/>
              </a:rPr>
              <a:t>特征提取</a:t>
            </a:r>
            <a:endParaRPr lang="en-US" altLang="zh-CN" sz="2000" b="1" kern="0" spc="300" dirty="0">
              <a:solidFill>
                <a:schemeClr val="bg1"/>
              </a:solidFill>
              <a:latin typeface="宋体" panose="02010600030101010101" pitchFamily="2" charset="-122"/>
              <a:ea typeface="宋体" panose="02010600030101010101" pitchFamily="2" charset="-122"/>
              <a:cs typeface="Open Sans Condensed" panose="020B0604020202020204" charset="0"/>
              <a:sym typeface="+mn-ea"/>
            </a:endParaRPr>
          </a:p>
        </p:txBody>
      </p:sp>
      <p:sp>
        <p:nvSpPr>
          <p:cNvPr id="56" name="矩形 55"/>
          <p:cNvSpPr/>
          <p:nvPr>
            <p:custDataLst>
              <p:tags r:id="rId2"/>
            </p:custDataLst>
          </p:nvPr>
        </p:nvSpPr>
        <p:spPr>
          <a:xfrm>
            <a:off x="6009640" y="3489960"/>
            <a:ext cx="4934585" cy="275717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heel(1)">
                                      <p:cBhvr>
                                        <p:cTn id="15" dur="500"/>
                                        <p:tgtEl>
                                          <p:spTgt spid="37"/>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2500"/>
                            </p:stCondLst>
                            <p:childTnLst>
                              <p:par>
                                <p:cTn id="23" presetID="53" presetClass="entr" presetSubtype="16" fill="hold" grpId="0" nodeType="afterEffect">
                                  <p:stCondLst>
                                    <p:cond delay="0"/>
                                  </p:stCondLst>
                                  <p:iterate type="lt">
                                    <p:tmPct val="5057"/>
                                  </p:iterate>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childTnLst>
                          </p:cTn>
                        </p:par>
                        <p:par>
                          <p:cTn id="31" fill="hold">
                            <p:stCondLst>
                              <p:cond delay="3075"/>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7" grpId="0" bldLvl="0" animBg="1"/>
      <p:bldP spid="46" grpId="0"/>
      <p:bldP spid="52" grpId="0"/>
      <p:bldP spid="5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8920" y="300543"/>
            <a:ext cx="10515600"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sp>
        <p:nvSpPr>
          <p:cNvPr id="29" name="矩形 28"/>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77618" y="927863"/>
            <a:ext cx="3360811" cy="701604"/>
          </a:xfrm>
          <a:prstGeom prst="rect">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34" name="组合 33"/>
          <p:cNvGrpSpPr/>
          <p:nvPr/>
        </p:nvGrpSpPr>
        <p:grpSpPr>
          <a:xfrm>
            <a:off x="539112" y="1029086"/>
            <a:ext cx="524574" cy="469950"/>
            <a:chOff x="596139" y="2098611"/>
            <a:chExt cx="531748" cy="476377"/>
          </a:xfrm>
        </p:grpSpPr>
        <p:sp>
          <p:nvSpPr>
            <p:cNvPr id="35" name="椭圆 34"/>
            <p:cNvSpPr/>
            <p:nvPr/>
          </p:nvSpPr>
          <p:spPr>
            <a:xfrm>
              <a:off x="623825" y="2098611"/>
              <a:ext cx="476377" cy="47637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chemeClr val="bg1">
                    <a:lumMod val="75000"/>
                  </a:schemeClr>
                </a:solidFill>
                <a:latin typeface="Agency FB" panose="020B0503020202020204" pitchFamily="34" charset="0"/>
                <a:ea typeface="微软雅黑" panose="020B0503020204020204" pitchFamily="34" charset="-122"/>
              </a:endParaRPr>
            </a:p>
          </p:txBody>
        </p:sp>
        <p:sp>
          <p:nvSpPr>
            <p:cNvPr id="36" name="文本框 35"/>
            <p:cNvSpPr txBox="1"/>
            <p:nvPr/>
          </p:nvSpPr>
          <p:spPr>
            <a:xfrm>
              <a:off x="596139" y="2152133"/>
              <a:ext cx="531748" cy="373337"/>
            </a:xfrm>
            <a:prstGeom prst="rect">
              <a:avLst/>
            </a:prstGeom>
            <a:noFill/>
          </p:spPr>
          <p:txBody>
            <a:bodyPr wrap="square" rtlCol="0">
              <a:spAutoFit/>
            </a:bodyPr>
            <a:lstStyle/>
            <a:p>
              <a:pPr algn="ctr">
                <a:defRPr/>
              </a:pPr>
              <a:r>
                <a:rPr lang="en-US" altLang="zh-CN" kern="0" dirty="0">
                  <a:solidFill>
                    <a:schemeClr val="bg1">
                      <a:lumMod val="75000"/>
                    </a:schemeClr>
                  </a:solidFill>
                  <a:latin typeface="Agency FB" panose="020B0503020202020204" pitchFamily="34" charset="0"/>
                  <a:ea typeface="微软雅黑" panose="020B0503020204020204" pitchFamily="34" charset="-122"/>
                </a:rPr>
                <a:t>03</a:t>
              </a:r>
              <a:endParaRPr lang="zh-CN" altLang="en-US" kern="0" dirty="0">
                <a:solidFill>
                  <a:schemeClr val="bg1">
                    <a:lumMod val="75000"/>
                  </a:schemeClr>
                </a:solidFill>
                <a:latin typeface="Agency FB" panose="020B0503020202020204" pitchFamily="34" charset="0"/>
                <a:ea typeface="微软雅黑" panose="020B0503020204020204" pitchFamily="34" charset="-122"/>
              </a:endParaRPr>
            </a:p>
          </p:txBody>
        </p:sp>
      </p:grpSp>
      <p:sp>
        <p:nvSpPr>
          <p:cNvPr id="37" name="矩形 36"/>
          <p:cNvSpPr/>
          <p:nvPr/>
        </p:nvSpPr>
        <p:spPr>
          <a:xfrm>
            <a:off x="566420" y="1936115"/>
            <a:ext cx="10993120" cy="44615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46" name="矩形 45"/>
          <p:cNvSpPr/>
          <p:nvPr/>
        </p:nvSpPr>
        <p:spPr>
          <a:xfrm flipH="1">
            <a:off x="566420" y="1936115"/>
            <a:ext cx="10756265" cy="4311015"/>
          </a:xfrm>
          <a:prstGeom prst="rect">
            <a:avLst/>
          </a:prstGeom>
        </p:spPr>
        <p:txBody>
          <a:bodyPr wrap="square">
            <a:noAutofit/>
          </a:bodyPr>
          <a:lstStyle/>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sym typeface="+mn-ea"/>
              </a:rPr>
              <a:t>分类</a:t>
            </a:r>
            <a:r>
              <a:rPr sz="2400" spc="100" dirty="0">
                <a:latin typeface="宋体" panose="02010600030101010101" pitchFamily="2" charset="-122"/>
                <a:ea typeface="宋体" panose="02010600030101010101" pitchFamily="2" charset="-122"/>
              </a:rPr>
              <a:t>将提取的特征输入到分类器中进行分类</a:t>
            </a:r>
            <a:r>
              <a:rPr lang="zh-CN" sz="2400" spc="100" dirty="0">
                <a:latin typeface="宋体" panose="02010600030101010101" pitchFamily="2" charset="-122"/>
                <a:ea typeface="宋体" panose="02010600030101010101" pitchFamily="2" charset="-122"/>
              </a:rPr>
              <a:t>，是</a:t>
            </a:r>
            <a:r>
              <a:rPr sz="2400" spc="100" dirty="0">
                <a:latin typeface="宋体" panose="02010600030101010101" pitchFamily="2" charset="-122"/>
                <a:ea typeface="宋体" panose="02010600030101010101" pitchFamily="2" charset="-122"/>
              </a:rPr>
              <a:t>根据提取的特征为图像或区域指定标签的过程。分类中使用的一些常用技术有：</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1.支持向量机</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2.随机森林</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3.神经网络</a:t>
            </a:r>
            <a:endParaRPr sz="2400" spc="100" dirty="0">
              <a:latin typeface="宋体" panose="02010600030101010101" pitchFamily="2" charset="-122"/>
              <a:ea typeface="宋体" panose="02010600030101010101" pitchFamily="2" charset="-122"/>
            </a:endParaRPr>
          </a:p>
          <a:p>
            <a:pPr marL="171450" indent="-171450">
              <a:lnSpc>
                <a:spcPct val="130000"/>
              </a:lnSpc>
              <a:buFont typeface="Arial" panose="020B0604020202020204" pitchFamily="34" charset="0"/>
              <a:buChar char="•"/>
              <a:defRPr/>
            </a:pPr>
            <a:r>
              <a:rPr sz="2400" spc="100" dirty="0">
                <a:latin typeface="宋体" panose="02010600030101010101" pitchFamily="2" charset="-122"/>
                <a:ea typeface="宋体" panose="02010600030101010101" pitchFamily="2" charset="-122"/>
              </a:rPr>
              <a:t>4.决策树</a:t>
            </a:r>
            <a:endParaRPr sz="2400" spc="100" dirty="0">
              <a:latin typeface="宋体" panose="02010600030101010101" pitchFamily="2" charset="-122"/>
              <a:ea typeface="宋体" panose="02010600030101010101" pitchFamily="2" charset="-122"/>
            </a:endParaRPr>
          </a:p>
        </p:txBody>
      </p:sp>
      <p:sp>
        <p:nvSpPr>
          <p:cNvPr id="49" name="任意多边形 24"/>
          <p:cNvSpPr/>
          <p:nvPr/>
        </p:nvSpPr>
        <p:spPr>
          <a:xfrm rot="2700000">
            <a:off x="3337889" y="1177201"/>
            <a:ext cx="234026" cy="234026"/>
          </a:xfrm>
          <a:custGeom>
            <a:avLst/>
            <a:gdLst>
              <a:gd name="connsiteX0" fmla="*/ 0 w 276225"/>
              <a:gd name="connsiteY0" fmla="*/ 0 h 254000"/>
              <a:gd name="connsiteX1" fmla="*/ 276225 w 276225"/>
              <a:gd name="connsiteY1" fmla="*/ 0 h 254000"/>
              <a:gd name="connsiteX2" fmla="*/ 276225 w 276225"/>
              <a:gd name="connsiteY2" fmla="*/ 254000 h 254000"/>
            </a:gdLst>
            <a:ahLst/>
            <a:cxnLst>
              <a:cxn ang="0">
                <a:pos x="connsiteX0" y="connsiteY0"/>
              </a:cxn>
              <a:cxn ang="0">
                <a:pos x="connsiteX1" y="connsiteY1"/>
              </a:cxn>
              <a:cxn ang="0">
                <a:pos x="connsiteX2" y="connsiteY2"/>
              </a:cxn>
            </a:cxnLst>
            <a:rect l="l" t="t" r="r" b="b"/>
            <a:pathLst>
              <a:path w="276225" h="254000">
                <a:moveTo>
                  <a:pt x="0" y="0"/>
                </a:moveTo>
                <a:lnTo>
                  <a:pt x="276225" y="0"/>
                </a:lnTo>
                <a:lnTo>
                  <a:pt x="276225" y="25400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52" name="文本框 32"/>
          <p:cNvSpPr txBox="1"/>
          <p:nvPr/>
        </p:nvSpPr>
        <p:spPr>
          <a:xfrm flipH="1">
            <a:off x="1177486" y="1038882"/>
            <a:ext cx="1545716" cy="460375"/>
          </a:xfrm>
          <a:prstGeom prst="rect">
            <a:avLst/>
          </a:prstGeom>
          <a:noFill/>
        </p:spPr>
        <p:txBody>
          <a:bodyPr wrap="square" rtlCol="0">
            <a:spAutoFit/>
          </a:bodyPr>
          <a:lstStyle>
            <a:defPPr>
              <a:defRPr lang="zh-CN"/>
            </a:defPPr>
            <a:lvl1pPr algn="ctr">
              <a:lnSpc>
                <a:spcPct val="120000"/>
              </a:lnSpc>
              <a:defRPr sz="1400" spc="8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sz="2000" spc="300" dirty="0">
                <a:solidFill>
                  <a:schemeClr val="bg1"/>
                </a:solidFill>
                <a:latin typeface="宋体" panose="02010600030101010101" pitchFamily="2" charset="-122"/>
                <a:ea typeface="宋体" panose="02010600030101010101" pitchFamily="2" charset="-122"/>
                <a:cs typeface="Open Sans Condensed" panose="020B0604020202020204" charset="0"/>
                <a:sym typeface="+mn-ea"/>
              </a:rPr>
              <a:t>分类</a:t>
            </a:r>
            <a:endParaRPr lang="en-US" altLang="zh-CN" sz="2000" b="1" kern="0" spc="300" dirty="0">
              <a:solidFill>
                <a:schemeClr val="bg1"/>
              </a:solidFill>
              <a:latin typeface="宋体" panose="02010600030101010101" pitchFamily="2" charset="-122"/>
              <a:ea typeface="宋体" panose="02010600030101010101" pitchFamily="2" charset="-122"/>
              <a:cs typeface="Open Sans Condensed" panose="020B0604020202020204" charset="0"/>
              <a:sym typeface="+mn-ea"/>
            </a:endParaRPr>
          </a:p>
        </p:txBody>
      </p:sp>
      <p:sp>
        <p:nvSpPr>
          <p:cNvPr id="57" name="矩形 56"/>
          <p:cNvSpPr/>
          <p:nvPr>
            <p:custDataLst>
              <p:tags r:id="rId2"/>
            </p:custDataLst>
          </p:nvPr>
        </p:nvSpPr>
        <p:spPr>
          <a:xfrm>
            <a:off x="5992495" y="3234055"/>
            <a:ext cx="4951730" cy="282194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heel(1)">
                                      <p:cBhvr>
                                        <p:cTn id="15" dur="500"/>
                                        <p:tgtEl>
                                          <p:spTgt spid="37"/>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2500"/>
                            </p:stCondLst>
                            <p:childTnLst>
                              <p:par>
                                <p:cTn id="23" presetID="53" presetClass="entr" presetSubtype="16" fill="hold" grpId="0" nodeType="afterEffect">
                                  <p:stCondLst>
                                    <p:cond delay="0"/>
                                  </p:stCondLst>
                                  <p:iterate type="lt">
                                    <p:tmPct val="5057"/>
                                  </p:iterate>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childTnLst>
                          </p:cTn>
                        </p:par>
                        <p:par>
                          <p:cTn id="31" fill="hold">
                            <p:stCondLst>
                              <p:cond delay="3025"/>
                            </p:stCondLst>
                            <p:childTnLst>
                              <p:par>
                                <p:cTn id="32" presetID="10"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7" grpId="0" bldLvl="0" animBg="1"/>
      <p:bldP spid="46" grpId="0"/>
      <p:bldP spid="52" grpId="0"/>
      <p:bldP spid="5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8920" y="300543"/>
            <a:ext cx="10515600"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sp>
        <p:nvSpPr>
          <p:cNvPr id="29" name="矩形 28"/>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77618" y="927863"/>
            <a:ext cx="3360811" cy="701604"/>
          </a:xfrm>
          <a:prstGeom prst="rect">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34" name="组合 33"/>
          <p:cNvGrpSpPr/>
          <p:nvPr/>
        </p:nvGrpSpPr>
        <p:grpSpPr>
          <a:xfrm>
            <a:off x="539112" y="1029086"/>
            <a:ext cx="524574" cy="469950"/>
            <a:chOff x="596139" y="2098611"/>
            <a:chExt cx="531748" cy="476377"/>
          </a:xfrm>
        </p:grpSpPr>
        <p:sp>
          <p:nvSpPr>
            <p:cNvPr id="35" name="椭圆 34"/>
            <p:cNvSpPr/>
            <p:nvPr/>
          </p:nvSpPr>
          <p:spPr>
            <a:xfrm>
              <a:off x="623825" y="2098611"/>
              <a:ext cx="476377" cy="47637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chemeClr val="bg1">
                    <a:lumMod val="75000"/>
                  </a:schemeClr>
                </a:solidFill>
                <a:latin typeface="Agency FB" panose="020B0503020202020204" pitchFamily="34" charset="0"/>
                <a:ea typeface="微软雅黑" panose="020B0503020204020204" pitchFamily="34" charset="-122"/>
              </a:endParaRPr>
            </a:p>
          </p:txBody>
        </p:sp>
        <p:sp>
          <p:nvSpPr>
            <p:cNvPr id="36" name="文本框 35"/>
            <p:cNvSpPr txBox="1"/>
            <p:nvPr/>
          </p:nvSpPr>
          <p:spPr>
            <a:xfrm>
              <a:off x="596139" y="2152133"/>
              <a:ext cx="531748" cy="373337"/>
            </a:xfrm>
            <a:prstGeom prst="rect">
              <a:avLst/>
            </a:prstGeom>
            <a:noFill/>
          </p:spPr>
          <p:txBody>
            <a:bodyPr wrap="square" rtlCol="0">
              <a:spAutoFit/>
            </a:bodyPr>
            <a:lstStyle/>
            <a:p>
              <a:pPr algn="ctr">
                <a:defRPr/>
              </a:pPr>
              <a:r>
                <a:rPr lang="en-US" altLang="zh-CN" kern="0" dirty="0">
                  <a:solidFill>
                    <a:schemeClr val="bg1">
                      <a:lumMod val="75000"/>
                    </a:schemeClr>
                  </a:solidFill>
                  <a:latin typeface="Agency FB" panose="020B0503020202020204" pitchFamily="34" charset="0"/>
                  <a:ea typeface="微软雅黑" panose="020B0503020204020204" pitchFamily="34" charset="-122"/>
                </a:rPr>
                <a:t>04</a:t>
              </a:r>
              <a:endParaRPr lang="zh-CN" altLang="en-US" kern="0" dirty="0">
                <a:solidFill>
                  <a:schemeClr val="bg1">
                    <a:lumMod val="75000"/>
                  </a:schemeClr>
                </a:solidFill>
                <a:latin typeface="Agency FB" panose="020B0503020202020204" pitchFamily="34" charset="0"/>
                <a:ea typeface="微软雅黑" panose="020B0503020204020204" pitchFamily="34" charset="-122"/>
              </a:endParaRPr>
            </a:p>
          </p:txBody>
        </p:sp>
      </p:grpSp>
      <p:sp>
        <p:nvSpPr>
          <p:cNvPr id="37" name="矩形 36"/>
          <p:cNvSpPr/>
          <p:nvPr/>
        </p:nvSpPr>
        <p:spPr>
          <a:xfrm>
            <a:off x="566420" y="1936115"/>
            <a:ext cx="10993120" cy="44615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46" name="矩形 45"/>
          <p:cNvSpPr/>
          <p:nvPr/>
        </p:nvSpPr>
        <p:spPr>
          <a:xfrm flipH="1">
            <a:off x="566420" y="1936115"/>
            <a:ext cx="10756265" cy="4311015"/>
          </a:xfrm>
          <a:prstGeom prst="rect">
            <a:avLst/>
          </a:prstGeom>
        </p:spPr>
        <p:txBody>
          <a:bodyPr wrap="square">
            <a:noAutofit/>
          </a:bodyPr>
          <a:lstStyle/>
          <a:p>
            <a:pPr indent="457200">
              <a:lnSpc>
                <a:spcPct val="130000"/>
              </a:lnSpc>
              <a:buFont typeface="Arial" panose="020B0604020202020204" pitchFamily="34" charset="0"/>
              <a:buNone/>
              <a:defRPr/>
            </a:pPr>
            <a:r>
              <a:rPr lang="zh-CN" sz="2400" spc="100" dirty="0">
                <a:latin typeface="宋体" panose="02010600030101010101" pitchFamily="2" charset="-122"/>
                <a:ea typeface="宋体" panose="02010600030101010101" pitchFamily="2" charset="-122"/>
              </a:rPr>
              <a:t>目标</a:t>
            </a:r>
            <a:r>
              <a:rPr sz="2400" spc="100" dirty="0">
                <a:latin typeface="宋体" panose="02010600030101010101" pitchFamily="2" charset="-122"/>
                <a:ea typeface="宋体" panose="02010600030101010101" pitchFamily="2" charset="-122"/>
              </a:rPr>
              <a:t>检测是检测和定位图像中物体的过程。</a:t>
            </a:r>
            <a:r>
              <a:rPr lang="zh-CN" sz="2400" spc="100" dirty="0">
                <a:latin typeface="宋体" panose="02010600030101010101" pitchFamily="2" charset="-122"/>
                <a:ea typeface="宋体" panose="02010600030101010101" pitchFamily="2" charset="-122"/>
                <a:sym typeface="+mn-ea"/>
              </a:rPr>
              <a:t>目标</a:t>
            </a:r>
            <a:r>
              <a:rPr sz="2400" spc="100" dirty="0">
                <a:latin typeface="宋体" panose="02010600030101010101" pitchFamily="2" charset="-122"/>
                <a:ea typeface="宋体" panose="02010600030101010101" pitchFamily="2" charset="-122"/>
                <a:sym typeface="+mn-ea"/>
              </a:rPr>
              <a:t>检测</a:t>
            </a:r>
            <a:r>
              <a:rPr sz="2400" spc="100" dirty="0">
                <a:latin typeface="宋体" panose="02010600030101010101" pitchFamily="2" charset="-122"/>
                <a:ea typeface="宋体" panose="02010600030101010101" pitchFamily="2" charset="-122"/>
              </a:rPr>
              <a:t>在图像中检测特定的目标</a:t>
            </a:r>
            <a:r>
              <a:rPr lang="zh-CN" sz="2400" spc="100" dirty="0">
                <a:latin typeface="宋体" panose="02010600030101010101" pitchFamily="2" charset="-122"/>
                <a:ea typeface="宋体" panose="02010600030101010101" pitchFamily="2" charset="-122"/>
              </a:rPr>
              <a:t>，</a:t>
            </a:r>
            <a:r>
              <a:rPr sz="2400" spc="100" dirty="0">
                <a:latin typeface="宋体" panose="02010600030101010101" pitchFamily="2" charset="-122"/>
                <a:ea typeface="宋体" panose="02010600030101010101" pitchFamily="2" charset="-122"/>
              </a:rPr>
              <a:t>在</a:t>
            </a:r>
            <a:r>
              <a:rPr lang="zh-CN" sz="2400" spc="100" dirty="0">
                <a:latin typeface="宋体" panose="02010600030101010101" pitchFamily="2" charset="-122"/>
                <a:ea typeface="宋体" panose="02010600030101010101" pitchFamily="2" charset="-122"/>
              </a:rPr>
              <a:t>目标</a:t>
            </a:r>
            <a:r>
              <a:rPr sz="2400" spc="100" dirty="0">
                <a:latin typeface="宋体" panose="02010600030101010101" pitchFamily="2" charset="-122"/>
                <a:ea typeface="宋体" panose="02010600030101010101" pitchFamily="2" charset="-122"/>
              </a:rPr>
              <a:t>检测中使用的一些</a:t>
            </a:r>
            <a:r>
              <a:rPr lang="zh-CN" sz="2400" spc="100" dirty="0">
                <a:latin typeface="宋体" panose="02010600030101010101" pitchFamily="2" charset="-122"/>
                <a:ea typeface="宋体" panose="02010600030101010101" pitchFamily="2" charset="-122"/>
              </a:rPr>
              <a:t>常用</a:t>
            </a:r>
            <a:r>
              <a:rPr sz="2400" spc="100" dirty="0">
                <a:latin typeface="宋体" panose="02010600030101010101" pitchFamily="2" charset="-122"/>
                <a:ea typeface="宋体" panose="02010600030101010101" pitchFamily="2" charset="-122"/>
              </a:rPr>
              <a:t>技术包括：</a:t>
            </a: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rPr>
              <a:t>1.模板匹配</a:t>
            </a: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rPr>
              <a:t>2.Haar Cascades</a:t>
            </a: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rPr>
              <a:t>3.滑动窗口</a:t>
            </a: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rPr>
              <a:t>4.区域提议</a:t>
            </a:r>
            <a:endParaRPr sz="2400" spc="100" dirty="0">
              <a:latin typeface="宋体" panose="02010600030101010101" pitchFamily="2" charset="-122"/>
              <a:ea typeface="宋体" panose="02010600030101010101" pitchFamily="2" charset="-122"/>
            </a:endParaRPr>
          </a:p>
        </p:txBody>
      </p:sp>
      <p:sp>
        <p:nvSpPr>
          <p:cNvPr id="49" name="任意多边形 24"/>
          <p:cNvSpPr/>
          <p:nvPr/>
        </p:nvSpPr>
        <p:spPr>
          <a:xfrm rot="2700000">
            <a:off x="3337889" y="1177201"/>
            <a:ext cx="234026" cy="234026"/>
          </a:xfrm>
          <a:custGeom>
            <a:avLst/>
            <a:gdLst>
              <a:gd name="connsiteX0" fmla="*/ 0 w 276225"/>
              <a:gd name="connsiteY0" fmla="*/ 0 h 254000"/>
              <a:gd name="connsiteX1" fmla="*/ 276225 w 276225"/>
              <a:gd name="connsiteY1" fmla="*/ 0 h 254000"/>
              <a:gd name="connsiteX2" fmla="*/ 276225 w 276225"/>
              <a:gd name="connsiteY2" fmla="*/ 254000 h 254000"/>
            </a:gdLst>
            <a:ahLst/>
            <a:cxnLst>
              <a:cxn ang="0">
                <a:pos x="connsiteX0" y="connsiteY0"/>
              </a:cxn>
              <a:cxn ang="0">
                <a:pos x="connsiteX1" y="connsiteY1"/>
              </a:cxn>
              <a:cxn ang="0">
                <a:pos x="connsiteX2" y="connsiteY2"/>
              </a:cxn>
            </a:cxnLst>
            <a:rect l="l" t="t" r="r" b="b"/>
            <a:pathLst>
              <a:path w="276225" h="254000">
                <a:moveTo>
                  <a:pt x="0" y="0"/>
                </a:moveTo>
                <a:lnTo>
                  <a:pt x="276225" y="0"/>
                </a:lnTo>
                <a:lnTo>
                  <a:pt x="276225" y="25400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52" name="文本框 32"/>
          <p:cNvSpPr txBox="1"/>
          <p:nvPr/>
        </p:nvSpPr>
        <p:spPr>
          <a:xfrm flipH="1">
            <a:off x="1177486" y="1038882"/>
            <a:ext cx="1545716" cy="460375"/>
          </a:xfrm>
          <a:prstGeom prst="rect">
            <a:avLst/>
          </a:prstGeom>
          <a:noFill/>
        </p:spPr>
        <p:txBody>
          <a:bodyPr wrap="square" rtlCol="0">
            <a:spAutoFit/>
          </a:bodyPr>
          <a:lstStyle>
            <a:defPPr>
              <a:defRPr lang="zh-CN"/>
            </a:defPPr>
            <a:lvl1pPr algn="ctr">
              <a:lnSpc>
                <a:spcPct val="120000"/>
              </a:lnSpc>
              <a:defRPr sz="1400" spc="8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sz="2000" spc="300" dirty="0">
                <a:solidFill>
                  <a:schemeClr val="bg1"/>
                </a:solidFill>
                <a:latin typeface="宋体" panose="02010600030101010101" pitchFamily="2" charset="-122"/>
                <a:ea typeface="宋体" panose="02010600030101010101" pitchFamily="2" charset="-122"/>
                <a:cs typeface="Open Sans Condensed" panose="020B0604020202020204" charset="0"/>
                <a:sym typeface="+mn-ea"/>
              </a:rPr>
              <a:t>目标</a:t>
            </a:r>
            <a:r>
              <a:rPr sz="2000" spc="300" dirty="0">
                <a:solidFill>
                  <a:schemeClr val="bg1"/>
                </a:solidFill>
                <a:latin typeface="宋体" panose="02010600030101010101" pitchFamily="2" charset="-122"/>
                <a:ea typeface="宋体" panose="02010600030101010101" pitchFamily="2" charset="-122"/>
                <a:cs typeface="Open Sans Condensed" panose="020B0604020202020204" charset="0"/>
                <a:sym typeface="+mn-ea"/>
              </a:rPr>
              <a:t>检测</a:t>
            </a:r>
            <a:endParaRPr lang="en-US" altLang="zh-CN" sz="2000" b="1" kern="0" spc="300" dirty="0">
              <a:solidFill>
                <a:schemeClr val="bg1"/>
              </a:solidFill>
              <a:latin typeface="宋体" panose="02010600030101010101" pitchFamily="2" charset="-122"/>
              <a:ea typeface="宋体" panose="02010600030101010101" pitchFamily="2" charset="-122"/>
              <a:cs typeface="Open Sans Condensed" panose="020B0604020202020204" charset="0"/>
              <a:sym typeface="+mn-ea"/>
            </a:endParaRPr>
          </a:p>
        </p:txBody>
      </p:sp>
      <p:sp>
        <p:nvSpPr>
          <p:cNvPr id="55" name="矩形 54"/>
          <p:cNvSpPr/>
          <p:nvPr/>
        </p:nvSpPr>
        <p:spPr>
          <a:xfrm>
            <a:off x="5969635" y="3276600"/>
            <a:ext cx="4671060" cy="278892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heel(1)">
                                      <p:cBhvr>
                                        <p:cTn id="15" dur="500"/>
                                        <p:tgtEl>
                                          <p:spTgt spid="37"/>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2500"/>
                            </p:stCondLst>
                            <p:childTnLst>
                              <p:par>
                                <p:cTn id="23" presetID="53" presetClass="entr" presetSubtype="16" fill="hold" grpId="0" nodeType="afterEffect">
                                  <p:stCondLst>
                                    <p:cond delay="0"/>
                                  </p:stCondLst>
                                  <p:iterate type="lt">
                                    <p:tmPct val="5057"/>
                                  </p:iterate>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childTnLst>
                          </p:cTn>
                        </p:par>
                        <p:par>
                          <p:cTn id="31" fill="hold">
                            <p:stCondLst>
                              <p:cond delay="3075"/>
                            </p:stCondLst>
                            <p:childTnLst>
                              <p:par>
                                <p:cTn id="32" presetID="10" presetClass="entr" presetSubtype="0" fill="hold" grpId="0"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7" grpId="0" bldLvl="0" animBg="1"/>
      <p:bldP spid="46" grpId="0"/>
      <p:bldP spid="52" grpId="0"/>
      <p:bldP spid="5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28920" y="300543"/>
            <a:ext cx="10515600"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sp>
        <p:nvSpPr>
          <p:cNvPr id="29" name="矩形 28"/>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77618" y="927863"/>
            <a:ext cx="3360811" cy="701604"/>
          </a:xfrm>
          <a:prstGeom prst="rect">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34" name="组合 33"/>
          <p:cNvGrpSpPr/>
          <p:nvPr/>
        </p:nvGrpSpPr>
        <p:grpSpPr>
          <a:xfrm>
            <a:off x="539112" y="1029086"/>
            <a:ext cx="524574" cy="469950"/>
            <a:chOff x="596139" y="2098611"/>
            <a:chExt cx="531748" cy="476377"/>
          </a:xfrm>
        </p:grpSpPr>
        <p:sp>
          <p:nvSpPr>
            <p:cNvPr id="35" name="椭圆 34"/>
            <p:cNvSpPr/>
            <p:nvPr/>
          </p:nvSpPr>
          <p:spPr>
            <a:xfrm>
              <a:off x="623825" y="2098611"/>
              <a:ext cx="476377" cy="47637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chemeClr val="bg1">
                    <a:lumMod val="75000"/>
                  </a:schemeClr>
                </a:solidFill>
                <a:latin typeface="Agency FB" panose="020B0503020202020204" pitchFamily="34" charset="0"/>
                <a:ea typeface="微软雅黑" panose="020B0503020204020204" pitchFamily="34" charset="-122"/>
              </a:endParaRPr>
            </a:p>
          </p:txBody>
        </p:sp>
        <p:sp>
          <p:nvSpPr>
            <p:cNvPr id="36" name="文本框 35"/>
            <p:cNvSpPr txBox="1"/>
            <p:nvPr/>
          </p:nvSpPr>
          <p:spPr>
            <a:xfrm>
              <a:off x="596139" y="2152133"/>
              <a:ext cx="531748" cy="373337"/>
            </a:xfrm>
            <a:prstGeom prst="rect">
              <a:avLst/>
            </a:prstGeom>
            <a:noFill/>
          </p:spPr>
          <p:txBody>
            <a:bodyPr wrap="square" rtlCol="0">
              <a:spAutoFit/>
            </a:bodyPr>
            <a:lstStyle/>
            <a:p>
              <a:pPr algn="ctr">
                <a:defRPr/>
              </a:pPr>
              <a:r>
                <a:rPr lang="en-US" altLang="zh-CN" kern="0" dirty="0">
                  <a:solidFill>
                    <a:schemeClr val="bg1">
                      <a:lumMod val="75000"/>
                    </a:schemeClr>
                  </a:solidFill>
                  <a:latin typeface="Agency FB" panose="020B0503020202020204" pitchFamily="34" charset="0"/>
                  <a:ea typeface="微软雅黑" panose="020B0503020204020204" pitchFamily="34" charset="-122"/>
                </a:rPr>
                <a:t>05</a:t>
              </a:r>
              <a:endParaRPr lang="zh-CN" altLang="en-US" kern="0" dirty="0">
                <a:solidFill>
                  <a:schemeClr val="bg1">
                    <a:lumMod val="75000"/>
                  </a:schemeClr>
                </a:solidFill>
                <a:latin typeface="Agency FB" panose="020B0503020202020204" pitchFamily="34" charset="0"/>
                <a:ea typeface="微软雅黑" panose="020B0503020204020204" pitchFamily="34" charset="-122"/>
              </a:endParaRPr>
            </a:p>
          </p:txBody>
        </p:sp>
      </p:grpSp>
      <p:sp>
        <p:nvSpPr>
          <p:cNvPr id="37" name="矩形 36"/>
          <p:cNvSpPr/>
          <p:nvPr/>
        </p:nvSpPr>
        <p:spPr>
          <a:xfrm>
            <a:off x="566420" y="1936115"/>
            <a:ext cx="10993120" cy="44615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46" name="矩形 45"/>
          <p:cNvSpPr/>
          <p:nvPr/>
        </p:nvSpPr>
        <p:spPr>
          <a:xfrm flipH="1">
            <a:off x="566420" y="1936115"/>
            <a:ext cx="10756265" cy="4311015"/>
          </a:xfrm>
          <a:prstGeom prst="rect">
            <a:avLst/>
          </a:prstGeom>
        </p:spPr>
        <p:txBody>
          <a:bodyPr wrap="square">
            <a:noAutofit/>
          </a:bodyPr>
          <a:lstStyle/>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rPr>
              <a:t>深度学习是机器学习的一个子集，它使用人工神经网络从数据中学习。它彻底改变了组织病理学图像分析领域。组织病理学图像分析中使用的一些</a:t>
            </a:r>
            <a:r>
              <a:rPr lang="zh-CN" sz="2400" spc="100" dirty="0">
                <a:latin typeface="宋体" panose="02010600030101010101" pitchFamily="2" charset="-122"/>
                <a:ea typeface="宋体" panose="02010600030101010101" pitchFamily="2" charset="-122"/>
              </a:rPr>
              <a:t>常用</a:t>
            </a:r>
            <a:r>
              <a:rPr sz="2400" spc="100" dirty="0">
                <a:latin typeface="宋体" panose="02010600030101010101" pitchFamily="2" charset="-122"/>
                <a:ea typeface="宋体" panose="02010600030101010101" pitchFamily="2" charset="-122"/>
              </a:rPr>
              <a:t>的深度学习技术有：</a:t>
            </a: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rPr>
              <a:t>1.卷积神经网络</a:t>
            </a: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rPr>
              <a:t>2.递归神经网络</a:t>
            </a: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rPr>
              <a:t>3.自动编码器</a:t>
            </a:r>
            <a:endParaRPr sz="2400" spc="100" dirty="0">
              <a:latin typeface="宋体" panose="02010600030101010101" pitchFamily="2" charset="-122"/>
              <a:ea typeface="宋体" panose="02010600030101010101" pitchFamily="2" charset="-122"/>
            </a:endParaRPr>
          </a:p>
          <a:p>
            <a:pPr indent="457200">
              <a:lnSpc>
                <a:spcPct val="130000"/>
              </a:lnSpc>
              <a:buFont typeface="Arial" panose="020B0604020202020204" pitchFamily="34" charset="0"/>
              <a:buNone/>
              <a:defRPr/>
            </a:pPr>
            <a:r>
              <a:rPr sz="2400" spc="100" dirty="0">
                <a:latin typeface="宋体" panose="02010600030101010101" pitchFamily="2" charset="-122"/>
                <a:ea typeface="宋体" panose="02010600030101010101" pitchFamily="2" charset="-122"/>
              </a:rPr>
              <a:t>4.生成对抗性网络</a:t>
            </a:r>
            <a:endParaRPr sz="2400" spc="100" dirty="0">
              <a:latin typeface="宋体" panose="02010600030101010101" pitchFamily="2" charset="-122"/>
              <a:ea typeface="宋体" panose="02010600030101010101" pitchFamily="2" charset="-122"/>
            </a:endParaRPr>
          </a:p>
        </p:txBody>
      </p:sp>
      <p:sp>
        <p:nvSpPr>
          <p:cNvPr id="49" name="任意多边形 24"/>
          <p:cNvSpPr/>
          <p:nvPr/>
        </p:nvSpPr>
        <p:spPr>
          <a:xfrm rot="2700000">
            <a:off x="3337889" y="1177201"/>
            <a:ext cx="234026" cy="234026"/>
          </a:xfrm>
          <a:custGeom>
            <a:avLst/>
            <a:gdLst>
              <a:gd name="connsiteX0" fmla="*/ 0 w 276225"/>
              <a:gd name="connsiteY0" fmla="*/ 0 h 254000"/>
              <a:gd name="connsiteX1" fmla="*/ 276225 w 276225"/>
              <a:gd name="connsiteY1" fmla="*/ 0 h 254000"/>
              <a:gd name="connsiteX2" fmla="*/ 276225 w 276225"/>
              <a:gd name="connsiteY2" fmla="*/ 254000 h 254000"/>
            </a:gdLst>
            <a:ahLst/>
            <a:cxnLst>
              <a:cxn ang="0">
                <a:pos x="connsiteX0" y="connsiteY0"/>
              </a:cxn>
              <a:cxn ang="0">
                <a:pos x="connsiteX1" y="connsiteY1"/>
              </a:cxn>
              <a:cxn ang="0">
                <a:pos x="connsiteX2" y="connsiteY2"/>
              </a:cxn>
            </a:cxnLst>
            <a:rect l="l" t="t" r="r" b="b"/>
            <a:pathLst>
              <a:path w="276225" h="254000">
                <a:moveTo>
                  <a:pt x="0" y="0"/>
                </a:moveTo>
                <a:lnTo>
                  <a:pt x="276225" y="0"/>
                </a:lnTo>
                <a:lnTo>
                  <a:pt x="276225" y="25400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kern="0">
              <a:solidFill>
                <a:sysClr val="windowText" lastClr="000000"/>
              </a:solidFill>
              <a:latin typeface="微软雅黑" panose="020B0503020204020204" pitchFamily="34" charset="-122"/>
              <a:ea typeface="微软雅黑" panose="020B0503020204020204" pitchFamily="34" charset="-122"/>
            </a:endParaRPr>
          </a:p>
        </p:txBody>
      </p:sp>
      <p:sp>
        <p:nvSpPr>
          <p:cNvPr id="52" name="文本框 32"/>
          <p:cNvSpPr txBox="1"/>
          <p:nvPr/>
        </p:nvSpPr>
        <p:spPr>
          <a:xfrm flipH="1">
            <a:off x="1177486" y="1038882"/>
            <a:ext cx="1545716" cy="460375"/>
          </a:xfrm>
          <a:prstGeom prst="rect">
            <a:avLst/>
          </a:prstGeom>
          <a:noFill/>
        </p:spPr>
        <p:txBody>
          <a:bodyPr wrap="square" rtlCol="0">
            <a:spAutoFit/>
          </a:bodyPr>
          <a:lstStyle>
            <a:defPPr>
              <a:defRPr lang="zh-CN"/>
            </a:defPPr>
            <a:lvl1pPr algn="ctr">
              <a:lnSpc>
                <a:spcPct val="120000"/>
              </a:lnSpc>
              <a:defRPr sz="1400" spc="8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2000" b="1" kern="0" spc="300" dirty="0">
                <a:solidFill>
                  <a:schemeClr val="bg1"/>
                </a:solidFill>
                <a:latin typeface="宋体" panose="02010600030101010101" pitchFamily="2" charset="-122"/>
                <a:ea typeface="宋体" panose="02010600030101010101" pitchFamily="2" charset="-122"/>
                <a:cs typeface="Open Sans Condensed" panose="020B0604020202020204" charset="0"/>
                <a:sym typeface="+mn-ea"/>
              </a:rPr>
              <a:t>深度学习</a:t>
            </a:r>
            <a:endParaRPr lang="zh-CN" altLang="en-US" sz="2000" b="1" kern="0" spc="300" dirty="0">
              <a:solidFill>
                <a:schemeClr val="bg1"/>
              </a:solidFill>
              <a:latin typeface="宋体" panose="02010600030101010101" pitchFamily="2" charset="-122"/>
              <a:ea typeface="宋体" panose="02010600030101010101" pitchFamily="2" charset="-122"/>
              <a:cs typeface="Open Sans Condensed" panose="020B0604020202020204" charset="0"/>
              <a:sym typeface="+mn-ea"/>
            </a:endParaRPr>
          </a:p>
        </p:txBody>
      </p:sp>
      <p:sp>
        <p:nvSpPr>
          <p:cNvPr id="56" name="矩形 55"/>
          <p:cNvSpPr/>
          <p:nvPr>
            <p:custDataLst>
              <p:tags r:id="rId2"/>
            </p:custDataLst>
          </p:nvPr>
        </p:nvSpPr>
        <p:spPr>
          <a:xfrm>
            <a:off x="6009640" y="3489960"/>
            <a:ext cx="4934585" cy="275717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heel(1)">
                                      <p:cBhvr>
                                        <p:cTn id="15" dur="500"/>
                                        <p:tgtEl>
                                          <p:spTgt spid="37"/>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2500"/>
                            </p:stCondLst>
                            <p:childTnLst>
                              <p:par>
                                <p:cTn id="23" presetID="53" presetClass="entr" presetSubtype="16" fill="hold" grpId="0" nodeType="afterEffect">
                                  <p:stCondLst>
                                    <p:cond delay="0"/>
                                  </p:stCondLst>
                                  <p:iterate type="lt">
                                    <p:tmPct val="5057"/>
                                  </p:iterate>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childTnLst>
                          </p:cTn>
                        </p:par>
                        <p:par>
                          <p:cTn id="31" fill="hold">
                            <p:stCondLst>
                              <p:cond delay="3075"/>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7" grpId="0" bldLvl="0" animBg="1"/>
      <p:bldP spid="46" grpId="0"/>
      <p:bldP spid="52" grpId="0"/>
      <p:bldP spid="5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9856600" y="1233488"/>
            <a:ext cx="618455" cy="1800000"/>
            <a:chOff x="597712" y="2415605"/>
            <a:chExt cx="1076110" cy="3131998"/>
          </a:xfrm>
        </p:grpSpPr>
        <p:sp>
          <p:nvSpPr>
            <p:cNvPr id="10"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8511339" y="2023201"/>
            <a:ext cx="2027688" cy="6443998"/>
            <a:chOff x="935919" y="107043"/>
            <a:chExt cx="1818452" cy="5779044"/>
          </a:xfrm>
        </p:grpSpPr>
        <p:sp>
          <p:nvSpPr>
            <p:cNvPr id="4" name="等腰三角形 9"/>
            <p:cNvSpPr/>
            <p:nvPr/>
          </p:nvSpPr>
          <p:spPr>
            <a:xfrm rot="10800000">
              <a:off x="935919" y="1016252"/>
              <a:ext cx="1818452" cy="48698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chemeClr val="tx1">
                      <a:lumMod val="65000"/>
                      <a:lumOff val="35000"/>
                    </a:schemeClr>
                  </a:solidFill>
                  <a:latin typeface="Century Gothic" panose="020B0502020202020204" pitchFamily="34" charset="0"/>
                  <a:cs typeface="+mn-ea"/>
                  <a:sym typeface="+mn-lt"/>
                </a:rPr>
                <a:t>04</a:t>
              </a:r>
              <a:endParaRPr lang="zh-CN" altLang="en-US" sz="4000" kern="0" dirty="0">
                <a:solidFill>
                  <a:schemeClr val="tx1">
                    <a:lumMod val="65000"/>
                    <a:lumOff val="35000"/>
                  </a:schemeClr>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7732763" y="4924887"/>
            <a:ext cx="1194018" cy="3475167"/>
            <a:chOff x="597712" y="2415605"/>
            <a:chExt cx="1076110" cy="3131998"/>
          </a:xfrm>
        </p:grpSpPr>
        <p:sp>
          <p:nvSpPr>
            <p:cNvPr id="7"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10232349" y="4431190"/>
            <a:ext cx="618455" cy="1800000"/>
            <a:chOff x="597712" y="2415605"/>
            <a:chExt cx="1076110" cy="3131998"/>
          </a:xfrm>
        </p:grpSpPr>
        <p:sp>
          <p:nvSpPr>
            <p:cNvPr id="13"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6785058" y="2075338"/>
            <a:ext cx="1150325" cy="3348000"/>
            <a:chOff x="597712" y="2415605"/>
            <a:chExt cx="1076110" cy="3131998"/>
          </a:xfrm>
        </p:grpSpPr>
        <p:sp>
          <p:nvSpPr>
            <p:cNvPr id="16"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1029970" y="2731770"/>
            <a:ext cx="4486910" cy="934720"/>
          </a:xfrm>
          <a:prstGeom prst="rect">
            <a:avLst/>
          </a:prstGeom>
          <a:noFill/>
          <a:effectLst>
            <a:outerShdw dist="25400" dir="5400000" algn="t" rotWithShape="0">
              <a:schemeClr val="bg1">
                <a:alpha val="40000"/>
              </a:schemeClr>
            </a:outerShdw>
          </a:effectLst>
        </p:spPr>
        <p:txBody>
          <a:bodyPr wrap="none" rtlCol="0" anchor="b" anchorCtr="0">
            <a:no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panose="020B0503020204020204" pitchFamily="34" charset="-122"/>
                <a:ea typeface="微软雅黑" panose="020B0503020204020204" pitchFamily="34" charset="-122"/>
              </a:defRPr>
            </a:lvl1pPr>
          </a:lstStyle>
          <a:p>
            <a:pPr algn="l"/>
            <a:r>
              <a:rPr lang="zh-CN" altLang="en-US" sz="4000" dirty="0" smtClean="0">
                <a:solidFill>
                  <a:schemeClr val="accent1"/>
                </a:solidFill>
                <a:latin typeface="宋体" panose="02010600030101010101" pitchFamily="2" charset="-122"/>
                <a:ea typeface="宋体" panose="02010600030101010101" pitchFamily="2" charset="-122"/>
                <a:cs typeface="+mn-ea"/>
                <a:sym typeface="+mn-lt"/>
              </a:rPr>
              <a:t>病理图像分析的</a:t>
            </a:r>
            <a:endParaRPr lang="zh-CN" altLang="en-US" sz="4000" dirty="0" smtClean="0">
              <a:solidFill>
                <a:schemeClr val="accent1"/>
              </a:solidFill>
              <a:latin typeface="宋体" panose="02010600030101010101" pitchFamily="2" charset="-122"/>
              <a:ea typeface="宋体" panose="02010600030101010101" pitchFamily="2" charset="-122"/>
              <a:cs typeface="+mn-ea"/>
              <a:sym typeface="+mn-lt"/>
            </a:endParaRPr>
          </a:p>
          <a:p>
            <a:pPr algn="l"/>
            <a:r>
              <a:rPr lang="zh-CN" altLang="en-US" sz="4000" dirty="0" smtClean="0">
                <a:solidFill>
                  <a:schemeClr val="accent1"/>
                </a:solidFill>
                <a:latin typeface="宋体" panose="02010600030101010101" pitchFamily="2" charset="-122"/>
                <a:ea typeface="宋体" panose="02010600030101010101" pitchFamily="2" charset="-122"/>
                <a:cs typeface="+mn-ea"/>
                <a:sym typeface="+mn-lt"/>
              </a:rPr>
              <a:t>数据库和源码</a:t>
            </a:r>
            <a:endParaRPr lang="zh-CN" altLang="en-US" sz="4000" dirty="0" smtClean="0">
              <a:solidFill>
                <a:schemeClr val="accent1"/>
              </a:solidFill>
              <a:latin typeface="宋体" panose="02010600030101010101" pitchFamily="2" charset="-122"/>
              <a:ea typeface="宋体" panose="02010600030101010101" pitchFamily="2" charset="-122"/>
              <a:cs typeface="+mn-ea"/>
              <a:sym typeface="+mn-lt"/>
            </a:endParaRPr>
          </a:p>
        </p:txBody>
      </p:sp>
      <p:sp>
        <p:nvSpPr>
          <p:cNvPr id="26" name="圆角矩形 25"/>
          <p:cNvSpPr/>
          <p:nvPr/>
        </p:nvSpPr>
        <p:spPr>
          <a:xfrm>
            <a:off x="1029898" y="3867986"/>
            <a:ext cx="3600000" cy="18000"/>
          </a:xfrm>
          <a:prstGeom prst="roundRect">
            <a:avLst>
              <a:gd name="adj" fmla="val 50000"/>
            </a:avLst>
          </a:prstGeom>
          <a:gradFill flip="none" rotWithShape="1">
            <a:gsLst>
              <a:gs pos="1000">
                <a:schemeClr val="accent3"/>
              </a:gs>
              <a:gs pos="99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ppt_x"/>
                                          </p:val>
                                        </p:tav>
                                        <p:tav tm="100000">
                                          <p:val>
                                            <p:strVal val="#ppt_x"/>
                                          </p:val>
                                        </p:tav>
                                      </p:tavLst>
                                    </p:anim>
                                    <p:anim calcmode="lin" valueType="num">
                                      <p:cBhvr additive="base">
                                        <p:cTn id="12" dur="12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250" fill="hold"/>
                                        <p:tgtEl>
                                          <p:spTgt spid="12"/>
                                        </p:tgtEl>
                                        <p:attrNameLst>
                                          <p:attrName>ppt_x</p:attrName>
                                        </p:attrNameLst>
                                      </p:cBhvr>
                                      <p:tavLst>
                                        <p:tav tm="0">
                                          <p:val>
                                            <p:strVal val="#ppt_x"/>
                                          </p:val>
                                        </p:tav>
                                        <p:tav tm="100000">
                                          <p:val>
                                            <p:strVal val="#ppt_x"/>
                                          </p:val>
                                        </p:tav>
                                      </p:tavLst>
                                    </p:anim>
                                    <p:anim calcmode="lin" valueType="num">
                                      <p:cBhvr additive="base">
                                        <p:cTn id="20" dur="1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1"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500" fill="hold"/>
                                        <p:tgtEl>
                                          <p:spTgt spid="24"/>
                                        </p:tgtEl>
                                        <p:attrNameLst>
                                          <p:attrName>ppt_x</p:attrName>
                                        </p:attrNameLst>
                                      </p:cBhvr>
                                      <p:tavLst>
                                        <p:tav tm="0">
                                          <p:val>
                                            <p:strVal val="1+#ppt_w/2"/>
                                          </p:val>
                                        </p:tav>
                                        <p:tav tm="100000">
                                          <p:val>
                                            <p:strVal val="#ppt_x"/>
                                          </p:val>
                                        </p:tav>
                                      </p:tavLst>
                                    </p:anim>
                                    <p:anim calcmode="lin" valueType="num">
                                      <p:cBhvr additive="base">
                                        <p:cTn id="28" dur="15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0"/>
                                        <p:tgtEl>
                                          <p:spTgt spid="26"/>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bldLvl="0" animBg="1"/>
      <p:bldP spid="26" grpId="0" bldLvl="0" animBg="1"/>
      <p:bldP spid="2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4932" y="-3153028"/>
            <a:ext cx="6311948" cy="6008653"/>
            <a:chOff x="5713365" y="-3153028"/>
            <a:chExt cx="6311948" cy="6008653"/>
          </a:xfrm>
        </p:grpSpPr>
        <p:grpSp>
          <p:nvGrpSpPr>
            <p:cNvPr id="402" name="组合 401"/>
            <p:cNvGrpSpPr/>
            <p:nvPr/>
          </p:nvGrpSpPr>
          <p:grpSpPr>
            <a:xfrm>
              <a:off x="8085157" y="-1579282"/>
              <a:ext cx="587486" cy="1728000"/>
              <a:chOff x="8085157" y="5279067"/>
              <a:chExt cx="587486" cy="1728000"/>
            </a:xfrm>
          </p:grpSpPr>
          <p:sp>
            <p:nvSpPr>
              <p:cNvPr id="403" name="等腰三角形 9_4"/>
              <p:cNvSpPr/>
              <p:nvPr/>
            </p:nvSpPr>
            <p:spPr>
              <a:xfrm rot="10800000">
                <a:off x="8085157" y="5546117"/>
                <a:ext cx="587486"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04" name="椭圆 403"/>
              <p:cNvSpPr>
                <a:spLocks noChangeAspect="1"/>
              </p:cNvSpPr>
              <p:nvPr/>
            </p:nvSpPr>
            <p:spPr>
              <a:xfrm>
                <a:off x="8111847" y="5279067"/>
                <a:ext cx="534106"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08" name="组合 407"/>
            <p:cNvGrpSpPr/>
            <p:nvPr/>
          </p:nvGrpSpPr>
          <p:grpSpPr>
            <a:xfrm>
              <a:off x="8930899" y="-1838751"/>
              <a:ext cx="771066" cy="2268000"/>
              <a:chOff x="8930899" y="5019598"/>
              <a:chExt cx="771066" cy="2268000"/>
            </a:xfrm>
          </p:grpSpPr>
          <p:sp>
            <p:nvSpPr>
              <p:cNvPr id="409" name="等腰三角形 9_8"/>
              <p:cNvSpPr/>
              <p:nvPr/>
            </p:nvSpPr>
            <p:spPr>
              <a:xfrm rot="10800000">
                <a:off x="8930899" y="5370100"/>
                <a:ext cx="771066" cy="191749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10" name="椭圆 409"/>
              <p:cNvSpPr>
                <a:spLocks noChangeAspect="1"/>
              </p:cNvSpPr>
              <p:nvPr/>
            </p:nvSpPr>
            <p:spPr>
              <a:xfrm>
                <a:off x="8965930" y="5019598"/>
                <a:ext cx="701006" cy="70100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14" name="组合 413"/>
            <p:cNvGrpSpPr/>
            <p:nvPr/>
          </p:nvGrpSpPr>
          <p:grpSpPr>
            <a:xfrm>
              <a:off x="8491539" y="-3153028"/>
              <a:ext cx="1248391" cy="3672000"/>
              <a:chOff x="8491539" y="3705321"/>
              <a:chExt cx="1248391" cy="3672000"/>
            </a:xfrm>
          </p:grpSpPr>
          <p:sp>
            <p:nvSpPr>
              <p:cNvPr id="415" name="等腰三角形 9_12"/>
              <p:cNvSpPr/>
              <p:nvPr/>
            </p:nvSpPr>
            <p:spPr>
              <a:xfrm rot="10800000">
                <a:off x="8491539" y="4272801"/>
                <a:ext cx="1248391" cy="310452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16" name="椭圆 415"/>
              <p:cNvSpPr>
                <a:spLocks noChangeAspect="1"/>
              </p:cNvSpPr>
              <p:nvPr/>
            </p:nvSpPr>
            <p:spPr>
              <a:xfrm>
                <a:off x="8548254" y="3705321"/>
                <a:ext cx="1134960" cy="1134960"/>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17" name="组合 416"/>
            <p:cNvGrpSpPr/>
            <p:nvPr/>
          </p:nvGrpSpPr>
          <p:grpSpPr>
            <a:xfrm>
              <a:off x="7678206" y="-2685027"/>
              <a:ext cx="905695" cy="2664001"/>
              <a:chOff x="7678206" y="4173322"/>
              <a:chExt cx="905695" cy="2664001"/>
            </a:xfrm>
          </p:grpSpPr>
          <p:sp>
            <p:nvSpPr>
              <p:cNvPr id="418" name="等腰三角形 9_14"/>
              <p:cNvSpPr/>
              <p:nvPr/>
            </p:nvSpPr>
            <p:spPr>
              <a:xfrm rot="10800000">
                <a:off x="7678206" y="4585024"/>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19" name="椭圆 418"/>
              <p:cNvSpPr>
                <a:spLocks noChangeAspect="1"/>
              </p:cNvSpPr>
              <p:nvPr/>
            </p:nvSpPr>
            <p:spPr>
              <a:xfrm>
                <a:off x="7719353" y="4173322"/>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20" name="组合 419"/>
            <p:cNvGrpSpPr/>
            <p:nvPr/>
          </p:nvGrpSpPr>
          <p:grpSpPr>
            <a:xfrm>
              <a:off x="8158768" y="-2346784"/>
              <a:ext cx="942412" cy="2772000"/>
              <a:chOff x="8158768" y="4511565"/>
              <a:chExt cx="942412" cy="2772000"/>
            </a:xfrm>
          </p:grpSpPr>
          <p:sp>
            <p:nvSpPr>
              <p:cNvPr id="421" name="等腰三角形 9_16"/>
              <p:cNvSpPr/>
              <p:nvPr/>
            </p:nvSpPr>
            <p:spPr>
              <a:xfrm rot="10800000">
                <a:off x="8158768" y="4939957"/>
                <a:ext cx="942412" cy="234360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22" name="椭圆 421"/>
              <p:cNvSpPr>
                <a:spLocks noChangeAspect="1"/>
              </p:cNvSpPr>
              <p:nvPr/>
            </p:nvSpPr>
            <p:spPr>
              <a:xfrm>
                <a:off x="8201583" y="4511565"/>
                <a:ext cx="856783" cy="85678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23" name="组合 422"/>
            <p:cNvGrpSpPr/>
            <p:nvPr/>
          </p:nvGrpSpPr>
          <p:grpSpPr>
            <a:xfrm>
              <a:off x="11309411" y="-847185"/>
              <a:ext cx="715902" cy="1980000"/>
              <a:chOff x="11309411" y="6011164"/>
              <a:chExt cx="715902" cy="1980000"/>
            </a:xfrm>
          </p:grpSpPr>
          <p:sp>
            <p:nvSpPr>
              <p:cNvPr id="424" name="等腰三角形 9_18"/>
              <p:cNvSpPr/>
              <p:nvPr/>
            </p:nvSpPr>
            <p:spPr>
              <a:xfrm rot="10800000">
                <a:off x="11309411" y="6317158"/>
                <a:ext cx="71590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25" name="椭圆 424"/>
              <p:cNvSpPr>
                <a:spLocks noChangeAspect="1"/>
              </p:cNvSpPr>
              <p:nvPr/>
            </p:nvSpPr>
            <p:spPr>
              <a:xfrm>
                <a:off x="11361368" y="6011164"/>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26" name="组合 425"/>
            <p:cNvGrpSpPr/>
            <p:nvPr/>
          </p:nvGrpSpPr>
          <p:grpSpPr>
            <a:xfrm>
              <a:off x="9272737" y="-684692"/>
              <a:ext cx="868978" cy="2556000"/>
              <a:chOff x="9272737" y="6173657"/>
              <a:chExt cx="868978" cy="2556000"/>
            </a:xfrm>
          </p:grpSpPr>
          <p:sp>
            <p:nvSpPr>
              <p:cNvPr id="427" name="等腰三角形 9_20"/>
              <p:cNvSpPr/>
              <p:nvPr/>
            </p:nvSpPr>
            <p:spPr>
              <a:xfrm rot="10800000">
                <a:off x="9272737" y="6568668"/>
                <a:ext cx="868978"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28" name="椭圆 427"/>
              <p:cNvSpPr>
                <a:spLocks noChangeAspect="1"/>
              </p:cNvSpPr>
              <p:nvPr/>
            </p:nvSpPr>
            <p:spPr>
              <a:xfrm>
                <a:off x="9312216" y="6173657"/>
                <a:ext cx="790021" cy="79002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29" name="组合 428"/>
            <p:cNvGrpSpPr/>
            <p:nvPr/>
          </p:nvGrpSpPr>
          <p:grpSpPr>
            <a:xfrm>
              <a:off x="8447464" y="-1278114"/>
              <a:ext cx="1174957" cy="3455999"/>
              <a:chOff x="8447464" y="5580235"/>
              <a:chExt cx="1174957" cy="3455999"/>
            </a:xfrm>
          </p:grpSpPr>
          <p:sp>
            <p:nvSpPr>
              <p:cNvPr id="430" name="等腰三角形 9_22"/>
              <p:cNvSpPr/>
              <p:nvPr/>
            </p:nvSpPr>
            <p:spPr>
              <a:xfrm rot="10800000">
                <a:off x="8447464" y="6114333"/>
                <a:ext cx="1174957"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31" name="椭圆 430"/>
              <p:cNvSpPr>
                <a:spLocks noChangeAspect="1"/>
              </p:cNvSpPr>
              <p:nvPr/>
            </p:nvSpPr>
            <p:spPr>
              <a:xfrm>
                <a:off x="8500844" y="5580235"/>
                <a:ext cx="1068199"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32" name="组合 431"/>
            <p:cNvGrpSpPr/>
            <p:nvPr/>
          </p:nvGrpSpPr>
          <p:grpSpPr>
            <a:xfrm>
              <a:off x="5713365" y="-2216284"/>
              <a:ext cx="1358547" cy="3996000"/>
              <a:chOff x="5713365" y="4642065"/>
              <a:chExt cx="1358547" cy="3996000"/>
            </a:xfrm>
          </p:grpSpPr>
          <p:sp>
            <p:nvSpPr>
              <p:cNvPr id="433" name="等腰三角形 9_24"/>
              <p:cNvSpPr/>
              <p:nvPr/>
            </p:nvSpPr>
            <p:spPr>
              <a:xfrm rot="10800000">
                <a:off x="5713365" y="5259617"/>
                <a:ext cx="1358547"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34" name="椭圆 433"/>
              <p:cNvSpPr>
                <a:spLocks noChangeAspect="1"/>
              </p:cNvSpPr>
              <p:nvPr/>
            </p:nvSpPr>
            <p:spPr>
              <a:xfrm>
                <a:off x="5775086" y="4642065"/>
                <a:ext cx="1235107"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35" name="组合 434"/>
            <p:cNvGrpSpPr/>
            <p:nvPr/>
          </p:nvGrpSpPr>
          <p:grpSpPr>
            <a:xfrm>
              <a:off x="7146608" y="-1854039"/>
              <a:ext cx="820027" cy="2412000"/>
              <a:chOff x="7146608" y="5004310"/>
              <a:chExt cx="820027" cy="2412000"/>
            </a:xfrm>
          </p:grpSpPr>
          <p:sp>
            <p:nvSpPr>
              <p:cNvPr id="436" name="等腰三角形 9_26"/>
              <p:cNvSpPr/>
              <p:nvPr/>
            </p:nvSpPr>
            <p:spPr>
              <a:xfrm rot="10800000">
                <a:off x="7146608" y="5377067"/>
                <a:ext cx="820027" cy="2039243"/>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37" name="椭圆 436"/>
              <p:cNvSpPr>
                <a:spLocks noChangeAspect="1"/>
              </p:cNvSpPr>
              <p:nvPr/>
            </p:nvSpPr>
            <p:spPr>
              <a:xfrm>
                <a:off x="7183863" y="5004310"/>
                <a:ext cx="745518" cy="74551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38" name="组合 437"/>
            <p:cNvGrpSpPr/>
            <p:nvPr/>
          </p:nvGrpSpPr>
          <p:grpSpPr>
            <a:xfrm>
              <a:off x="6965950" y="-2432198"/>
              <a:ext cx="879620" cy="2555999"/>
              <a:chOff x="6965950" y="4426151"/>
              <a:chExt cx="879620" cy="2555999"/>
            </a:xfrm>
          </p:grpSpPr>
          <p:sp>
            <p:nvSpPr>
              <p:cNvPr id="439" name="等腰三角形 9_28"/>
              <p:cNvSpPr/>
              <p:nvPr/>
            </p:nvSpPr>
            <p:spPr>
              <a:xfrm rot="10800000">
                <a:off x="6965950" y="4821161"/>
                <a:ext cx="879620"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40" name="椭圆 439"/>
              <p:cNvSpPr>
                <a:spLocks noChangeAspect="1"/>
              </p:cNvSpPr>
              <p:nvPr/>
            </p:nvSpPr>
            <p:spPr>
              <a:xfrm>
                <a:off x="7010750" y="4426151"/>
                <a:ext cx="790022" cy="790021"/>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65" name="组合 464"/>
            <p:cNvGrpSpPr/>
            <p:nvPr/>
          </p:nvGrpSpPr>
          <p:grpSpPr>
            <a:xfrm>
              <a:off x="7245345" y="-1392019"/>
              <a:ext cx="1358542" cy="3996000"/>
              <a:chOff x="7245345" y="5466330"/>
              <a:chExt cx="1358542" cy="3996000"/>
            </a:xfrm>
          </p:grpSpPr>
          <p:sp>
            <p:nvSpPr>
              <p:cNvPr id="466" name="等腰三角形 9_46"/>
              <p:cNvSpPr/>
              <p:nvPr/>
            </p:nvSpPr>
            <p:spPr>
              <a:xfrm rot="10800000">
                <a:off x="7245345" y="6083882"/>
                <a:ext cx="1358542"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67" name="椭圆 466"/>
              <p:cNvSpPr>
                <a:spLocks noChangeAspect="1"/>
              </p:cNvSpPr>
              <p:nvPr/>
            </p:nvSpPr>
            <p:spPr>
              <a:xfrm>
                <a:off x="7307066" y="5466330"/>
                <a:ext cx="1235103"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68" name="组合 467"/>
            <p:cNvGrpSpPr/>
            <p:nvPr/>
          </p:nvGrpSpPr>
          <p:grpSpPr>
            <a:xfrm>
              <a:off x="6696365" y="-1511431"/>
              <a:ext cx="917938" cy="2700000"/>
              <a:chOff x="6696365" y="5346918"/>
              <a:chExt cx="917938" cy="2700000"/>
            </a:xfrm>
          </p:grpSpPr>
          <p:sp>
            <p:nvSpPr>
              <p:cNvPr id="469" name="等腰三角形 9_48"/>
              <p:cNvSpPr/>
              <p:nvPr/>
            </p:nvSpPr>
            <p:spPr>
              <a:xfrm rot="10800000">
                <a:off x="6696365" y="5764183"/>
                <a:ext cx="917938" cy="22827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70" name="椭圆 469"/>
              <p:cNvSpPr>
                <a:spLocks noChangeAspect="1"/>
              </p:cNvSpPr>
              <p:nvPr/>
            </p:nvSpPr>
            <p:spPr>
              <a:xfrm>
                <a:off x="6738068" y="5346918"/>
                <a:ext cx="834533" cy="83453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71" name="组合 470"/>
            <p:cNvGrpSpPr/>
            <p:nvPr/>
          </p:nvGrpSpPr>
          <p:grpSpPr>
            <a:xfrm>
              <a:off x="6245184" y="-600374"/>
              <a:ext cx="1174953" cy="3455999"/>
              <a:chOff x="6245184" y="6257975"/>
              <a:chExt cx="1174953" cy="3455999"/>
            </a:xfrm>
          </p:grpSpPr>
          <p:sp>
            <p:nvSpPr>
              <p:cNvPr id="472" name="等腰三角形 9_50"/>
              <p:cNvSpPr/>
              <p:nvPr/>
            </p:nvSpPr>
            <p:spPr>
              <a:xfrm rot="10800000">
                <a:off x="6245184" y="6792073"/>
                <a:ext cx="1174953"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73" name="椭圆 472"/>
              <p:cNvSpPr>
                <a:spLocks noChangeAspect="1"/>
              </p:cNvSpPr>
              <p:nvPr/>
            </p:nvSpPr>
            <p:spPr>
              <a:xfrm>
                <a:off x="6298564" y="6257975"/>
                <a:ext cx="1068195" cy="1068198"/>
              </a:xfrm>
              <a:prstGeom prst="cube">
                <a:avLst/>
              </a:prstGeom>
              <a:gradFill>
                <a:gsLst>
                  <a:gs pos="0">
                    <a:schemeClr val="bg1"/>
                  </a:gs>
                  <a:gs pos="60000">
                    <a:schemeClr val="bg2"/>
                  </a:gs>
                  <a:gs pos="100000">
                    <a:schemeClr val="bg1">
                      <a:lumMod val="85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77" name="组合 476"/>
            <p:cNvGrpSpPr/>
            <p:nvPr/>
          </p:nvGrpSpPr>
          <p:grpSpPr>
            <a:xfrm>
              <a:off x="9417129" y="-1960953"/>
              <a:ext cx="1077041" cy="3168000"/>
              <a:chOff x="9417129" y="4897396"/>
              <a:chExt cx="1077041" cy="3168000"/>
            </a:xfrm>
          </p:grpSpPr>
          <p:sp>
            <p:nvSpPr>
              <p:cNvPr id="478" name="等腰三角形 9_54"/>
              <p:cNvSpPr/>
              <p:nvPr/>
            </p:nvSpPr>
            <p:spPr>
              <a:xfrm rot="10800000">
                <a:off x="9417129" y="538698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79" name="椭圆 478"/>
              <p:cNvSpPr>
                <a:spLocks noChangeAspect="1"/>
              </p:cNvSpPr>
              <p:nvPr/>
            </p:nvSpPr>
            <p:spPr>
              <a:xfrm>
                <a:off x="9466061" y="4897396"/>
                <a:ext cx="979179" cy="97918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80" name="组合 479"/>
            <p:cNvGrpSpPr/>
            <p:nvPr/>
          </p:nvGrpSpPr>
          <p:grpSpPr>
            <a:xfrm>
              <a:off x="10073620" y="-1211944"/>
              <a:ext cx="632480" cy="1692000"/>
              <a:chOff x="10073620" y="5646405"/>
              <a:chExt cx="632480" cy="1692000"/>
            </a:xfrm>
          </p:grpSpPr>
          <p:sp>
            <p:nvSpPr>
              <p:cNvPr id="481" name="等腰三角形 9_56"/>
              <p:cNvSpPr/>
              <p:nvPr/>
            </p:nvSpPr>
            <p:spPr>
              <a:xfrm rot="10800000">
                <a:off x="10073620" y="5907891"/>
                <a:ext cx="632480" cy="143051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82" name="椭圆 481"/>
              <p:cNvSpPr>
                <a:spLocks noChangeAspect="1"/>
              </p:cNvSpPr>
              <p:nvPr/>
            </p:nvSpPr>
            <p:spPr>
              <a:xfrm>
                <a:off x="10128371" y="5646405"/>
                <a:ext cx="522979" cy="52297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83" name="组合 482"/>
            <p:cNvGrpSpPr/>
            <p:nvPr/>
          </p:nvGrpSpPr>
          <p:grpSpPr>
            <a:xfrm>
              <a:off x="10231003" y="-614663"/>
              <a:ext cx="1077041" cy="3168000"/>
              <a:chOff x="10231003" y="6243686"/>
              <a:chExt cx="1077041" cy="3168000"/>
            </a:xfrm>
          </p:grpSpPr>
          <p:sp>
            <p:nvSpPr>
              <p:cNvPr id="484" name="等腰三角形 9"/>
              <p:cNvSpPr/>
              <p:nvPr/>
            </p:nvSpPr>
            <p:spPr>
              <a:xfrm rot="10800000">
                <a:off x="10231003" y="673327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85" name="椭圆 484"/>
              <p:cNvSpPr>
                <a:spLocks noChangeAspect="1"/>
              </p:cNvSpPr>
              <p:nvPr/>
            </p:nvSpPr>
            <p:spPr>
              <a:xfrm>
                <a:off x="10279935" y="6243686"/>
                <a:ext cx="979179" cy="979182"/>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sp>
        <p:nvSpPr>
          <p:cNvPr id="20" name="弧形 19"/>
          <p:cNvSpPr/>
          <p:nvPr/>
        </p:nvSpPr>
        <p:spPr>
          <a:xfrm rot="289784" flipH="1">
            <a:off x="9702091" y="-1490000"/>
            <a:ext cx="4663613" cy="4767943"/>
          </a:xfrm>
          <a:prstGeom prst="arc">
            <a:avLst>
              <a:gd name="adj1" fmla="val 1279359"/>
              <a:gd name="adj2" fmla="val 188280"/>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53" name="任意多边形 52"/>
          <p:cNvSpPr/>
          <p:nvPr/>
        </p:nvSpPr>
        <p:spPr>
          <a:xfrm>
            <a:off x="-57150" y="5408413"/>
            <a:ext cx="12325350" cy="1330769"/>
          </a:xfrm>
          <a:custGeom>
            <a:avLst/>
            <a:gdLst>
              <a:gd name="connsiteX0" fmla="*/ 0 w 12325350"/>
              <a:gd name="connsiteY0" fmla="*/ 859037 h 1330769"/>
              <a:gd name="connsiteX1" fmla="*/ 323850 w 12325350"/>
              <a:gd name="connsiteY1" fmla="*/ 478037 h 1330769"/>
              <a:gd name="connsiteX2" fmla="*/ 638175 w 12325350"/>
              <a:gd name="connsiteY2" fmla="*/ 220862 h 1330769"/>
              <a:gd name="connsiteX3" fmla="*/ 895350 w 12325350"/>
              <a:gd name="connsiteY3" fmla="*/ 97037 h 1330769"/>
              <a:gd name="connsiteX4" fmla="*/ 1200150 w 12325350"/>
              <a:gd name="connsiteY4" fmla="*/ 135137 h 1330769"/>
              <a:gd name="connsiteX5" fmla="*/ 1419225 w 12325350"/>
              <a:gd name="connsiteY5" fmla="*/ 306587 h 1330769"/>
              <a:gd name="connsiteX6" fmla="*/ 1800225 w 12325350"/>
              <a:gd name="connsiteY6" fmla="*/ 754262 h 1330769"/>
              <a:gd name="connsiteX7" fmla="*/ 2105025 w 12325350"/>
              <a:gd name="connsiteY7" fmla="*/ 1040012 h 1330769"/>
              <a:gd name="connsiteX8" fmla="*/ 2305050 w 12325350"/>
              <a:gd name="connsiteY8" fmla="*/ 1173362 h 1330769"/>
              <a:gd name="connsiteX9" fmla="*/ 2533650 w 12325350"/>
              <a:gd name="connsiteY9" fmla="*/ 1240037 h 1330769"/>
              <a:gd name="connsiteX10" fmla="*/ 3000375 w 12325350"/>
              <a:gd name="connsiteY10" fmla="*/ 1173362 h 1330769"/>
              <a:gd name="connsiteX11" fmla="*/ 3914775 w 12325350"/>
              <a:gd name="connsiteY11" fmla="*/ 639962 h 1330769"/>
              <a:gd name="connsiteX12" fmla="*/ 4629150 w 12325350"/>
              <a:gd name="connsiteY12" fmla="*/ 230387 h 1330769"/>
              <a:gd name="connsiteX13" fmla="*/ 5124450 w 12325350"/>
              <a:gd name="connsiteY13" fmla="*/ 58937 h 1330769"/>
              <a:gd name="connsiteX14" fmla="*/ 5495925 w 12325350"/>
              <a:gd name="connsiteY14" fmla="*/ 30362 h 1330769"/>
              <a:gd name="connsiteX15" fmla="*/ 6181725 w 12325350"/>
              <a:gd name="connsiteY15" fmla="*/ 468512 h 1330769"/>
              <a:gd name="connsiteX16" fmla="*/ 6781800 w 12325350"/>
              <a:gd name="connsiteY16" fmla="*/ 1154312 h 1330769"/>
              <a:gd name="connsiteX17" fmla="*/ 7191375 w 12325350"/>
              <a:gd name="connsiteY17" fmla="*/ 1325762 h 1330769"/>
              <a:gd name="connsiteX18" fmla="*/ 7648575 w 12325350"/>
              <a:gd name="connsiteY18" fmla="*/ 1020962 h 1330769"/>
              <a:gd name="connsiteX19" fmla="*/ 8181975 w 12325350"/>
              <a:gd name="connsiteY19" fmla="*/ 316112 h 1330769"/>
              <a:gd name="connsiteX20" fmla="*/ 8505825 w 12325350"/>
              <a:gd name="connsiteY20" fmla="*/ 68462 h 1330769"/>
              <a:gd name="connsiteX21" fmla="*/ 8848725 w 12325350"/>
              <a:gd name="connsiteY21" fmla="*/ 163712 h 1330769"/>
              <a:gd name="connsiteX22" fmla="*/ 9391650 w 12325350"/>
              <a:gd name="connsiteY22" fmla="*/ 782837 h 1330769"/>
              <a:gd name="connsiteX23" fmla="*/ 9839325 w 12325350"/>
              <a:gd name="connsiteY23" fmla="*/ 1230512 h 1330769"/>
              <a:gd name="connsiteX24" fmla="*/ 10267950 w 12325350"/>
              <a:gd name="connsiteY24" fmla="*/ 1240037 h 1330769"/>
              <a:gd name="connsiteX25" fmla="*/ 10839450 w 12325350"/>
              <a:gd name="connsiteY25" fmla="*/ 782837 h 1330769"/>
              <a:gd name="connsiteX26" fmla="*/ 11153775 w 12325350"/>
              <a:gd name="connsiteY26" fmla="*/ 487562 h 1330769"/>
              <a:gd name="connsiteX27" fmla="*/ 11563350 w 12325350"/>
              <a:gd name="connsiteY27" fmla="*/ 354212 h 1330769"/>
              <a:gd name="connsiteX28" fmla="*/ 11896725 w 12325350"/>
              <a:gd name="connsiteY28" fmla="*/ 439937 h 1330769"/>
              <a:gd name="connsiteX29" fmla="*/ 12325350 w 12325350"/>
              <a:gd name="connsiteY29" fmla="*/ 763787 h 13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25350" h="1330769">
                <a:moveTo>
                  <a:pt x="0" y="859037"/>
                </a:moveTo>
                <a:cubicBezTo>
                  <a:pt x="108744" y="721718"/>
                  <a:pt x="217488" y="584399"/>
                  <a:pt x="323850" y="478037"/>
                </a:cubicBezTo>
                <a:cubicBezTo>
                  <a:pt x="430212" y="371675"/>
                  <a:pt x="542925" y="284362"/>
                  <a:pt x="638175" y="220862"/>
                </a:cubicBezTo>
                <a:cubicBezTo>
                  <a:pt x="733425" y="157362"/>
                  <a:pt x="801688" y="111324"/>
                  <a:pt x="895350" y="97037"/>
                </a:cubicBezTo>
                <a:cubicBezTo>
                  <a:pt x="989012" y="82750"/>
                  <a:pt x="1112838" y="100212"/>
                  <a:pt x="1200150" y="135137"/>
                </a:cubicBezTo>
                <a:cubicBezTo>
                  <a:pt x="1287462" y="170062"/>
                  <a:pt x="1319213" y="203400"/>
                  <a:pt x="1419225" y="306587"/>
                </a:cubicBezTo>
                <a:cubicBezTo>
                  <a:pt x="1519237" y="409774"/>
                  <a:pt x="1685925" y="632025"/>
                  <a:pt x="1800225" y="754262"/>
                </a:cubicBezTo>
                <a:cubicBezTo>
                  <a:pt x="1914525" y="876499"/>
                  <a:pt x="2020888" y="970162"/>
                  <a:pt x="2105025" y="1040012"/>
                </a:cubicBezTo>
                <a:cubicBezTo>
                  <a:pt x="2189163" y="1109862"/>
                  <a:pt x="2233613" y="1140025"/>
                  <a:pt x="2305050" y="1173362"/>
                </a:cubicBezTo>
                <a:cubicBezTo>
                  <a:pt x="2376487" y="1206699"/>
                  <a:pt x="2417763" y="1240037"/>
                  <a:pt x="2533650" y="1240037"/>
                </a:cubicBezTo>
                <a:cubicBezTo>
                  <a:pt x="2649537" y="1240037"/>
                  <a:pt x="2770188" y="1273374"/>
                  <a:pt x="3000375" y="1173362"/>
                </a:cubicBezTo>
                <a:cubicBezTo>
                  <a:pt x="3230562" y="1073350"/>
                  <a:pt x="3914775" y="639962"/>
                  <a:pt x="3914775" y="639962"/>
                </a:cubicBezTo>
                <a:cubicBezTo>
                  <a:pt x="4186238" y="482799"/>
                  <a:pt x="4427538" y="327224"/>
                  <a:pt x="4629150" y="230387"/>
                </a:cubicBezTo>
                <a:cubicBezTo>
                  <a:pt x="4830763" y="133549"/>
                  <a:pt x="4979988" y="92274"/>
                  <a:pt x="5124450" y="58937"/>
                </a:cubicBezTo>
                <a:cubicBezTo>
                  <a:pt x="5268913" y="25599"/>
                  <a:pt x="5319713" y="-37900"/>
                  <a:pt x="5495925" y="30362"/>
                </a:cubicBezTo>
                <a:cubicBezTo>
                  <a:pt x="5672137" y="98624"/>
                  <a:pt x="5967412" y="281187"/>
                  <a:pt x="6181725" y="468512"/>
                </a:cubicBezTo>
                <a:cubicBezTo>
                  <a:pt x="6396038" y="655837"/>
                  <a:pt x="6613525" y="1011437"/>
                  <a:pt x="6781800" y="1154312"/>
                </a:cubicBezTo>
                <a:cubicBezTo>
                  <a:pt x="6950075" y="1297187"/>
                  <a:pt x="7046913" y="1347987"/>
                  <a:pt x="7191375" y="1325762"/>
                </a:cubicBezTo>
                <a:cubicBezTo>
                  <a:pt x="7335837" y="1303537"/>
                  <a:pt x="7483475" y="1189237"/>
                  <a:pt x="7648575" y="1020962"/>
                </a:cubicBezTo>
                <a:cubicBezTo>
                  <a:pt x="7813675" y="852687"/>
                  <a:pt x="8039100" y="474862"/>
                  <a:pt x="8181975" y="316112"/>
                </a:cubicBezTo>
                <a:cubicBezTo>
                  <a:pt x="8324850" y="157362"/>
                  <a:pt x="8394700" y="93862"/>
                  <a:pt x="8505825" y="68462"/>
                </a:cubicBezTo>
                <a:cubicBezTo>
                  <a:pt x="8616950" y="43062"/>
                  <a:pt x="8701087" y="44649"/>
                  <a:pt x="8848725" y="163712"/>
                </a:cubicBezTo>
                <a:cubicBezTo>
                  <a:pt x="8996363" y="282775"/>
                  <a:pt x="9226550" y="605037"/>
                  <a:pt x="9391650" y="782837"/>
                </a:cubicBezTo>
                <a:cubicBezTo>
                  <a:pt x="9556750" y="960637"/>
                  <a:pt x="9693275" y="1154312"/>
                  <a:pt x="9839325" y="1230512"/>
                </a:cubicBezTo>
                <a:cubicBezTo>
                  <a:pt x="9985375" y="1306712"/>
                  <a:pt x="10101263" y="1314649"/>
                  <a:pt x="10267950" y="1240037"/>
                </a:cubicBezTo>
                <a:cubicBezTo>
                  <a:pt x="10434637" y="1165425"/>
                  <a:pt x="10691813" y="908249"/>
                  <a:pt x="10839450" y="782837"/>
                </a:cubicBezTo>
                <a:cubicBezTo>
                  <a:pt x="10987087" y="657425"/>
                  <a:pt x="11033125" y="558999"/>
                  <a:pt x="11153775" y="487562"/>
                </a:cubicBezTo>
                <a:cubicBezTo>
                  <a:pt x="11274425" y="416125"/>
                  <a:pt x="11439525" y="362149"/>
                  <a:pt x="11563350" y="354212"/>
                </a:cubicBezTo>
                <a:cubicBezTo>
                  <a:pt x="11687175" y="346274"/>
                  <a:pt x="11769725" y="371674"/>
                  <a:pt x="11896725" y="439937"/>
                </a:cubicBezTo>
                <a:cubicBezTo>
                  <a:pt x="12023725" y="508199"/>
                  <a:pt x="12174537" y="635993"/>
                  <a:pt x="12325350" y="763787"/>
                </a:cubicBezTo>
              </a:path>
            </a:pathLst>
          </a:custGeom>
          <a:noFill/>
          <a:ln w="25400" cap="rnd" cmpd="sng" algn="ctr">
            <a:solidFill>
              <a:srgbClr val="7C7C7C"/>
            </a:solidFill>
            <a:prstDash val="dash"/>
            <a:miter lim="800000"/>
          </a:ln>
          <a:effectLst/>
        </p:spPr>
        <p:txBody>
          <a:bodyPr rtlCol="0" anchor="ctr"/>
          <a:lstStyle/>
          <a:p>
            <a:pPr algn="ctr"/>
            <a:endParaRPr lang="zh-CN" altLang="en-US" kern="0">
              <a:solidFill>
                <a:prstClr val="white"/>
              </a:solidFill>
              <a:cs typeface="+mn-ea"/>
              <a:sym typeface="+mn-lt"/>
            </a:endParaRPr>
          </a:p>
        </p:txBody>
      </p:sp>
      <p:grpSp>
        <p:nvGrpSpPr>
          <p:cNvPr id="2" name="组合 1"/>
          <p:cNvGrpSpPr/>
          <p:nvPr/>
        </p:nvGrpSpPr>
        <p:grpSpPr>
          <a:xfrm>
            <a:off x="466871" y="5167055"/>
            <a:ext cx="1008000" cy="2936689"/>
            <a:chOff x="466871" y="5154355"/>
            <a:chExt cx="1008000" cy="2936689"/>
          </a:xfrm>
        </p:grpSpPr>
        <p:sp>
          <p:nvSpPr>
            <p:cNvPr id="48" name="等腰三角形 9"/>
            <p:cNvSpPr/>
            <p:nvPr/>
          </p:nvSpPr>
          <p:spPr>
            <a:xfrm rot="10800000">
              <a:off x="466871" y="5608198"/>
              <a:ext cx="1008000" cy="2482846"/>
            </a:xfrm>
            <a:prstGeom prst="cube">
              <a:avLst/>
            </a:pr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9" name="椭圆 48"/>
            <p:cNvSpPr>
              <a:spLocks noChangeAspect="1"/>
            </p:cNvSpPr>
            <p:nvPr/>
          </p:nvSpPr>
          <p:spPr>
            <a:xfrm>
              <a:off x="517029" y="5154355"/>
              <a:ext cx="907686" cy="907687"/>
            </a:xfrm>
            <a:prstGeom prst="cube">
              <a:avLst/>
            </a:prstGeom>
            <a:gradFill>
              <a:gsLst>
                <a:gs pos="0">
                  <a:schemeClr val="bg1"/>
                </a:gs>
                <a:gs pos="60000">
                  <a:schemeClr val="bg2"/>
                </a:gs>
                <a:gs pos="100000">
                  <a:schemeClr val="bg1">
                    <a:lumMod val="85000"/>
                  </a:schemeClr>
                </a:gs>
              </a:gsLst>
              <a:lin ang="5400000" scaled="1"/>
            </a:gradFill>
            <a:ln w="254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p:nvPr/>
        </p:nvGrpSpPr>
        <p:grpSpPr>
          <a:xfrm>
            <a:off x="1745295" y="6092326"/>
            <a:ext cx="741401" cy="2160000"/>
            <a:chOff x="1770695" y="6092326"/>
            <a:chExt cx="741401" cy="2160000"/>
          </a:xfrm>
        </p:grpSpPr>
        <p:sp>
          <p:nvSpPr>
            <p:cNvPr id="51" name="等腰三角形 9"/>
            <p:cNvSpPr/>
            <p:nvPr/>
          </p:nvSpPr>
          <p:spPr>
            <a:xfrm rot="10800000">
              <a:off x="1770695" y="6426137"/>
              <a:ext cx="741401" cy="1826189"/>
            </a:xfrm>
            <a:prstGeom prst="cube">
              <a:avLst/>
            </a:pr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2" name="椭圆 51"/>
            <p:cNvSpPr>
              <a:spLocks noChangeAspect="1"/>
            </p:cNvSpPr>
            <p:nvPr/>
          </p:nvSpPr>
          <p:spPr>
            <a:xfrm>
              <a:off x="1807586" y="6092326"/>
              <a:ext cx="669600" cy="669605"/>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 name="组合 4"/>
          <p:cNvGrpSpPr/>
          <p:nvPr/>
        </p:nvGrpSpPr>
        <p:grpSpPr>
          <a:xfrm>
            <a:off x="3127820" y="6074100"/>
            <a:ext cx="605980" cy="1656000"/>
            <a:chOff x="3127820" y="6086800"/>
            <a:chExt cx="605980" cy="1656000"/>
          </a:xfrm>
        </p:grpSpPr>
        <p:sp>
          <p:nvSpPr>
            <p:cNvPr id="76" name="等腰三角形 9"/>
            <p:cNvSpPr/>
            <p:nvPr/>
          </p:nvSpPr>
          <p:spPr>
            <a:xfrm rot="10800000">
              <a:off x="3127820" y="6342722"/>
              <a:ext cx="605980" cy="1400078"/>
            </a:xfrm>
            <a:prstGeom prst="cube">
              <a:avLst/>
            </a:pr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7" name="椭圆 76"/>
            <p:cNvSpPr>
              <a:spLocks noChangeAspect="1"/>
            </p:cNvSpPr>
            <p:nvPr/>
          </p:nvSpPr>
          <p:spPr>
            <a:xfrm>
              <a:off x="3174892" y="6086800"/>
              <a:ext cx="513356" cy="51336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6" name="组合 5"/>
          <p:cNvGrpSpPr/>
          <p:nvPr/>
        </p:nvGrpSpPr>
        <p:grpSpPr>
          <a:xfrm>
            <a:off x="4445045" y="5183458"/>
            <a:ext cx="864000" cy="2517173"/>
            <a:chOff x="4445045" y="5208858"/>
            <a:chExt cx="864000" cy="2517173"/>
          </a:xfrm>
        </p:grpSpPr>
        <p:sp>
          <p:nvSpPr>
            <p:cNvPr id="79" name="等腰三角形 9"/>
            <p:cNvSpPr/>
            <p:nvPr/>
          </p:nvSpPr>
          <p:spPr>
            <a:xfrm rot="10800000">
              <a:off x="4445045" y="5597868"/>
              <a:ext cx="864000" cy="2128163"/>
            </a:xfrm>
            <a:prstGeom prst="cube">
              <a:avLst/>
            </a:pr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0" name="椭圆 79"/>
            <p:cNvSpPr>
              <a:spLocks noChangeAspect="1"/>
            </p:cNvSpPr>
            <p:nvPr/>
          </p:nvSpPr>
          <p:spPr>
            <a:xfrm>
              <a:off x="4488037" y="5208858"/>
              <a:ext cx="780326" cy="780329"/>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 name="组合 6"/>
          <p:cNvGrpSpPr/>
          <p:nvPr/>
        </p:nvGrpSpPr>
        <p:grpSpPr>
          <a:xfrm>
            <a:off x="5845726" y="5660469"/>
            <a:ext cx="1037968" cy="3024000"/>
            <a:chOff x="5845726" y="5660469"/>
            <a:chExt cx="1037968" cy="3024000"/>
          </a:xfrm>
        </p:grpSpPr>
        <p:sp>
          <p:nvSpPr>
            <p:cNvPr id="82" name="等腰三角形 9"/>
            <p:cNvSpPr/>
            <p:nvPr/>
          </p:nvSpPr>
          <p:spPr>
            <a:xfrm rot="10800000">
              <a:off x="5845726" y="6127805"/>
              <a:ext cx="1037968" cy="2556664"/>
            </a:xfrm>
            <a:prstGeom prst="cube">
              <a:avLst/>
            </a:pr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3" name="椭圆 82"/>
            <p:cNvSpPr>
              <a:spLocks noChangeAspect="1"/>
            </p:cNvSpPr>
            <p:nvPr/>
          </p:nvSpPr>
          <p:spPr>
            <a:xfrm>
              <a:off x="5897374" y="5660469"/>
              <a:ext cx="937446" cy="937447"/>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 name="组合 7"/>
          <p:cNvGrpSpPr/>
          <p:nvPr/>
        </p:nvGrpSpPr>
        <p:grpSpPr>
          <a:xfrm>
            <a:off x="8682069" y="5544686"/>
            <a:ext cx="654812" cy="1783018"/>
            <a:chOff x="8682069" y="5557386"/>
            <a:chExt cx="654812" cy="1783018"/>
          </a:xfrm>
        </p:grpSpPr>
        <p:sp>
          <p:nvSpPr>
            <p:cNvPr id="85" name="等腰三角形 9"/>
            <p:cNvSpPr/>
            <p:nvPr/>
          </p:nvSpPr>
          <p:spPr>
            <a:xfrm rot="10800000">
              <a:off x="8682069" y="5832938"/>
              <a:ext cx="654812" cy="1507466"/>
            </a:xfrm>
            <a:prstGeom prst="cube">
              <a:avLst/>
            </a:pr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6" name="椭圆 85"/>
            <p:cNvSpPr>
              <a:spLocks noChangeAspect="1"/>
            </p:cNvSpPr>
            <p:nvPr/>
          </p:nvSpPr>
          <p:spPr>
            <a:xfrm>
              <a:off x="8733927" y="5557386"/>
              <a:ext cx="552731" cy="55274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1" name="组合 30"/>
          <p:cNvGrpSpPr/>
          <p:nvPr/>
        </p:nvGrpSpPr>
        <p:grpSpPr>
          <a:xfrm>
            <a:off x="11330422" y="5471913"/>
            <a:ext cx="716685" cy="2088000"/>
            <a:chOff x="11330422" y="5408413"/>
            <a:chExt cx="716685" cy="2088000"/>
          </a:xfrm>
        </p:grpSpPr>
        <p:sp>
          <p:nvSpPr>
            <p:cNvPr id="88" name="等腰三角形 9"/>
            <p:cNvSpPr/>
            <p:nvPr/>
          </p:nvSpPr>
          <p:spPr>
            <a:xfrm rot="10800000">
              <a:off x="11330422" y="5731097"/>
              <a:ext cx="716685" cy="1765316"/>
            </a:xfrm>
            <a:prstGeom prst="cube">
              <a:avLst/>
            </a:pr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9" name="椭圆 88"/>
            <p:cNvSpPr>
              <a:spLocks noChangeAspect="1"/>
            </p:cNvSpPr>
            <p:nvPr/>
          </p:nvSpPr>
          <p:spPr>
            <a:xfrm>
              <a:off x="11366083" y="5408413"/>
              <a:ext cx="647278" cy="647285"/>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91" name="文本框 90"/>
          <p:cNvSpPr txBox="1"/>
          <p:nvPr/>
        </p:nvSpPr>
        <p:spPr>
          <a:xfrm>
            <a:off x="8684150" y="488031"/>
            <a:ext cx="934871" cy="1200329"/>
          </a:xfrm>
          <a:prstGeom prst="rect">
            <a:avLst/>
          </a:prstGeom>
          <a:noFill/>
        </p:spPr>
        <p:txBody>
          <a:bodyPr wrap="none" rtlCol="0">
            <a:spAutoFit/>
          </a:bodyPr>
          <a:lstStyle/>
          <a:p>
            <a:r>
              <a:rPr lang="en-US" altLang="zh-CN" sz="7200" dirty="0">
                <a:solidFill>
                  <a:srgbClr val="000000">
                    <a:lumMod val="75000"/>
                    <a:lumOff val="25000"/>
                  </a:srgbClr>
                </a:solidFill>
                <a:effectLst>
                  <a:reflection blurRad="12700" stA="40000" endPos="40000" dist="12700" dir="5400000" sy="-100000" algn="bl" rotWithShape="0"/>
                </a:effectLst>
                <a:latin typeface="Century Gothic" panose="020B0502020202020204" pitchFamily="34" charset="0"/>
                <a:cs typeface="+mn-ea"/>
                <a:sym typeface="+mn-lt"/>
              </a:rPr>
              <a:t>C</a:t>
            </a:r>
            <a:endParaRPr lang="zh-CN" altLang="en-US" sz="7200" dirty="0">
              <a:solidFill>
                <a:srgbClr val="000000">
                  <a:lumMod val="75000"/>
                  <a:lumOff val="25000"/>
                </a:srgbClr>
              </a:solidFill>
              <a:effectLst>
                <a:reflection blurRad="12700" stA="40000" endPos="40000" dist="12700" dir="5400000" sy="-100000" algn="bl" rotWithShape="0"/>
              </a:effectLst>
              <a:latin typeface="Century Gothic" panose="020B0502020202020204" pitchFamily="34" charset="0"/>
              <a:cs typeface="+mn-ea"/>
              <a:sym typeface="+mn-lt"/>
            </a:endParaRPr>
          </a:p>
        </p:txBody>
      </p:sp>
      <p:sp>
        <p:nvSpPr>
          <p:cNvPr id="92" name="文本框 91"/>
          <p:cNvSpPr txBox="1"/>
          <p:nvPr/>
        </p:nvSpPr>
        <p:spPr>
          <a:xfrm>
            <a:off x="9909062" y="670223"/>
            <a:ext cx="1981633" cy="923330"/>
          </a:xfrm>
          <a:prstGeom prst="rect">
            <a:avLst/>
          </a:prstGeom>
          <a:noFill/>
        </p:spPr>
        <p:txBody>
          <a:bodyPr wrap="none" rtlCol="0">
            <a:spAutoFit/>
          </a:bodyPr>
          <a:lstStyle/>
          <a:p>
            <a:r>
              <a:rPr lang="en-US" altLang="zh-CN" sz="5400" dirty="0">
                <a:solidFill>
                  <a:srgbClr val="000000">
                    <a:lumMod val="75000"/>
                    <a:lumOff val="25000"/>
                  </a:srgbClr>
                </a:solidFill>
                <a:effectLst>
                  <a:reflection blurRad="12700" stA="40000" endPos="25000" dist="6350" dir="5400000" sy="-100000" algn="bl" rotWithShape="0"/>
                </a:effectLst>
                <a:latin typeface="Century Gothic" panose="020B0502020202020204" pitchFamily="34" charset="0"/>
                <a:cs typeface="+mn-ea"/>
                <a:sym typeface="+mn-lt"/>
              </a:rPr>
              <a:t>nents</a:t>
            </a:r>
            <a:endParaRPr lang="zh-CN" altLang="en-US" sz="5400" dirty="0">
              <a:solidFill>
                <a:srgbClr val="000000">
                  <a:lumMod val="75000"/>
                  <a:lumOff val="25000"/>
                </a:srgbClr>
              </a:solidFill>
              <a:effectLst>
                <a:reflection blurRad="12700" stA="40000" endPos="25000" dist="6350" dir="5400000" sy="-100000" algn="bl" rotWithShape="0"/>
              </a:effectLst>
              <a:latin typeface="Century Gothic" panose="020B0502020202020204" pitchFamily="34" charset="0"/>
              <a:cs typeface="+mn-ea"/>
              <a:sym typeface="+mn-lt"/>
            </a:endParaRPr>
          </a:p>
        </p:txBody>
      </p:sp>
      <p:grpSp>
        <p:nvGrpSpPr>
          <p:cNvPr id="102" name="PA_组合 101"/>
          <p:cNvGrpSpPr/>
          <p:nvPr>
            <p:custDataLst>
              <p:tags r:id="rId1"/>
            </p:custDataLst>
          </p:nvPr>
        </p:nvGrpSpPr>
        <p:grpSpPr>
          <a:xfrm>
            <a:off x="9451052" y="1012462"/>
            <a:ext cx="550414" cy="1410330"/>
            <a:chOff x="4385852" y="5208858"/>
            <a:chExt cx="982385" cy="2517173"/>
          </a:xfrm>
        </p:grpSpPr>
        <p:sp>
          <p:nvSpPr>
            <p:cNvPr id="103" name="等腰三角形 9"/>
            <p:cNvSpPr/>
            <p:nvPr/>
          </p:nvSpPr>
          <p:spPr>
            <a:xfrm rot="10800000">
              <a:off x="4385852" y="5597868"/>
              <a:ext cx="982385" cy="2128163"/>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1" fmla="*/ 0 w 3341155"/>
                <a:gd name="connsiteY0-2" fmla="*/ 5053133 h 5053133"/>
                <a:gd name="connsiteX1-3" fmla="*/ 1670578 w 3341155"/>
                <a:gd name="connsiteY1-4" fmla="*/ 0 h 5053133"/>
                <a:gd name="connsiteX2-5" fmla="*/ 3341155 w 3341155"/>
                <a:gd name="connsiteY2-6" fmla="*/ 5053133 h 5053133"/>
                <a:gd name="connsiteX3-7" fmla="*/ 0 w 3341155"/>
                <a:gd name="connsiteY3-8" fmla="*/ 5053133 h 5053133"/>
                <a:gd name="connsiteX0-9" fmla="*/ 0 w 3341155"/>
                <a:gd name="connsiteY0-10" fmla="*/ 5054349 h 5054349"/>
                <a:gd name="connsiteX1-11" fmla="*/ 1670578 w 3341155"/>
                <a:gd name="connsiteY1-12" fmla="*/ 1216 h 5054349"/>
                <a:gd name="connsiteX2-13" fmla="*/ 3341155 w 3341155"/>
                <a:gd name="connsiteY2-14" fmla="*/ 5054349 h 5054349"/>
                <a:gd name="connsiteX3-15" fmla="*/ 0 w 3341155"/>
                <a:gd name="connsiteY3-16" fmla="*/ 5054349 h 5054349"/>
                <a:gd name="connsiteX0-17" fmla="*/ 0 w 3341155"/>
                <a:gd name="connsiteY0-18" fmla="*/ 5054932 h 5054932"/>
                <a:gd name="connsiteX1-19" fmla="*/ 1670578 w 3341155"/>
                <a:gd name="connsiteY1-20" fmla="*/ 1799 h 5054932"/>
                <a:gd name="connsiteX2-21" fmla="*/ 3341155 w 3341155"/>
                <a:gd name="connsiteY2-22" fmla="*/ 5054932 h 5054932"/>
                <a:gd name="connsiteX3-23" fmla="*/ 0 w 3341155"/>
                <a:gd name="connsiteY3-24" fmla="*/ 5054932 h 5054932"/>
                <a:gd name="connsiteX0-25" fmla="*/ 0 w 3341155"/>
                <a:gd name="connsiteY0-26" fmla="*/ 5054932 h 5054932"/>
                <a:gd name="connsiteX1-27" fmla="*/ 1670578 w 3341155"/>
                <a:gd name="connsiteY1-28" fmla="*/ 1799 h 5054932"/>
                <a:gd name="connsiteX2-29" fmla="*/ 3341155 w 3341155"/>
                <a:gd name="connsiteY2-30" fmla="*/ 5054932 h 5054932"/>
                <a:gd name="connsiteX3-31" fmla="*/ 0 w 3341155"/>
                <a:gd name="connsiteY3-32" fmla="*/ 5054932 h 5054932"/>
              </a:gdLst>
              <a:ahLst/>
              <a:cxnLst>
                <a:cxn ang="0">
                  <a:pos x="connsiteX0-1" y="connsiteY0-2"/>
                </a:cxn>
                <a:cxn ang="0">
                  <a:pos x="connsiteX1-3" y="connsiteY1-4"/>
                </a:cxn>
                <a:cxn ang="0">
                  <a:pos x="connsiteX2-5" y="connsiteY2-6"/>
                </a:cxn>
                <a:cxn ang="0">
                  <a:pos x="connsiteX3-7" y="connsiteY3-8"/>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4" name="立方体 103"/>
            <p:cNvSpPr>
              <a:spLocks noChangeAspect="1"/>
            </p:cNvSpPr>
            <p:nvPr/>
          </p:nvSpPr>
          <p:spPr>
            <a:xfrm>
              <a:off x="4488037" y="5208858"/>
              <a:ext cx="780326" cy="780329"/>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3" name="椭圆 12"/>
          <p:cNvSpPr>
            <a:spLocks noChangeAspect="1"/>
          </p:cNvSpPr>
          <p:nvPr/>
        </p:nvSpPr>
        <p:spPr>
          <a:xfrm>
            <a:off x="1595176" y="2422293"/>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Century Gothic" panose="020B0502020202020204" pitchFamily="34" charset="0"/>
                <a:cs typeface="+mn-ea"/>
                <a:sym typeface="+mn-lt"/>
              </a:rPr>
              <a:t>1</a:t>
            </a:r>
            <a:endParaRPr lang="zh-CN" altLang="en-US" sz="2800" dirty="0">
              <a:solidFill>
                <a:srgbClr val="000000">
                  <a:lumMod val="65000"/>
                  <a:lumOff val="35000"/>
                </a:srgbClr>
              </a:solidFill>
              <a:latin typeface="Century Gothic" panose="020B0502020202020204" pitchFamily="34" charset="0"/>
              <a:cs typeface="+mn-ea"/>
              <a:sym typeface="+mn-lt"/>
            </a:endParaRPr>
          </a:p>
        </p:txBody>
      </p:sp>
      <p:sp>
        <p:nvSpPr>
          <p:cNvPr id="15" name="文本框 14"/>
          <p:cNvSpPr txBox="1"/>
          <p:nvPr/>
        </p:nvSpPr>
        <p:spPr>
          <a:xfrm>
            <a:off x="2336296" y="2434857"/>
            <a:ext cx="3400425" cy="521970"/>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pPr algn="l"/>
            <a:r>
              <a:rPr lang="zh-CN" altLang="en-US" b="1" dirty="0" smtClean="0">
                <a:latin typeface="宋体" panose="02010600030101010101" pitchFamily="2" charset="-122"/>
                <a:ea typeface="宋体" panose="02010600030101010101" pitchFamily="2" charset="-122"/>
                <a:sym typeface="+mn-lt"/>
              </a:rPr>
              <a:t>病理图像分析的概念</a:t>
            </a:r>
            <a:endParaRPr lang="zh-CN" altLang="en-US" dirty="0" smtClean="0">
              <a:sym typeface="+mn-lt"/>
            </a:endParaRPr>
          </a:p>
        </p:txBody>
      </p:sp>
      <p:sp>
        <p:nvSpPr>
          <p:cNvPr id="19" name="椭圆 18"/>
          <p:cNvSpPr>
            <a:spLocks noChangeAspect="1"/>
          </p:cNvSpPr>
          <p:nvPr/>
        </p:nvSpPr>
        <p:spPr>
          <a:xfrm>
            <a:off x="6566362" y="2434358"/>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Century Gothic" panose="020B0502020202020204" pitchFamily="34" charset="0"/>
                <a:cs typeface="+mn-ea"/>
                <a:sym typeface="+mn-lt"/>
              </a:rPr>
              <a:t>2</a:t>
            </a:r>
            <a:endParaRPr lang="zh-CN" altLang="en-US" sz="2800" dirty="0">
              <a:solidFill>
                <a:srgbClr val="000000">
                  <a:lumMod val="65000"/>
                  <a:lumOff val="35000"/>
                </a:srgbClr>
              </a:solidFill>
              <a:latin typeface="Century Gothic" panose="020B0502020202020204" pitchFamily="34" charset="0"/>
              <a:cs typeface="+mn-ea"/>
              <a:sym typeface="+mn-lt"/>
            </a:endParaRPr>
          </a:p>
        </p:txBody>
      </p:sp>
      <p:sp>
        <p:nvSpPr>
          <p:cNvPr id="21" name="文本框 20"/>
          <p:cNvSpPr txBox="1"/>
          <p:nvPr/>
        </p:nvSpPr>
        <p:spPr>
          <a:xfrm>
            <a:off x="7205882" y="2422792"/>
            <a:ext cx="2685415" cy="521970"/>
          </a:xfrm>
          <a:prstGeom prst="rect">
            <a:avLst/>
          </a:prstGeom>
          <a:noFill/>
        </p:spPr>
        <p:txBody>
          <a:bodyPr wrap="none" rtlCol="0">
            <a:spAutoFit/>
          </a:bodyPr>
          <a:lstStyle/>
          <a:p>
            <a:pPr algn="l"/>
            <a:r>
              <a:rPr lang="zh-CN" altLang="en-US" sz="2800" b="1" dirty="0" smtClean="0">
                <a:solidFill>
                  <a:schemeClr val="tx1">
                    <a:lumMod val="75000"/>
                    <a:lumOff val="25000"/>
                  </a:schemeClr>
                </a:solidFill>
                <a:latin typeface="宋体" panose="02010600030101010101" pitchFamily="2" charset="-122"/>
                <a:ea typeface="宋体" panose="02010600030101010101" pitchFamily="2" charset="-122"/>
                <a:cs typeface="+mn-ea"/>
                <a:sym typeface="+mn-lt"/>
              </a:rPr>
              <a:t>综述论文的结构</a:t>
            </a:r>
            <a:endParaRPr lang="zh-CN" altLang="en-US" sz="2800" dirty="0" smtClean="0">
              <a:solidFill>
                <a:schemeClr val="tx1">
                  <a:lumMod val="75000"/>
                  <a:lumOff val="25000"/>
                </a:schemeClr>
              </a:solidFill>
              <a:cs typeface="+mn-ea"/>
              <a:sym typeface="+mn-lt"/>
            </a:endParaRPr>
          </a:p>
        </p:txBody>
      </p:sp>
      <p:sp>
        <p:nvSpPr>
          <p:cNvPr id="24" name="椭圆 23"/>
          <p:cNvSpPr>
            <a:spLocks noChangeAspect="1"/>
          </p:cNvSpPr>
          <p:nvPr/>
        </p:nvSpPr>
        <p:spPr>
          <a:xfrm>
            <a:off x="1595176" y="3689711"/>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Century Gothic" panose="020B0502020202020204" pitchFamily="34" charset="0"/>
                <a:cs typeface="+mn-ea"/>
                <a:sym typeface="+mn-lt"/>
              </a:rPr>
              <a:t>3</a:t>
            </a:r>
            <a:endParaRPr lang="zh-CN" altLang="en-US" sz="2800" dirty="0">
              <a:solidFill>
                <a:srgbClr val="000000">
                  <a:lumMod val="65000"/>
                  <a:lumOff val="35000"/>
                </a:srgbClr>
              </a:solidFill>
              <a:latin typeface="Century Gothic" panose="020B0502020202020204" pitchFamily="34" charset="0"/>
              <a:cs typeface="+mn-ea"/>
              <a:sym typeface="+mn-lt"/>
            </a:endParaRPr>
          </a:p>
        </p:txBody>
      </p:sp>
      <p:sp>
        <p:nvSpPr>
          <p:cNvPr id="25" name="文本框 24"/>
          <p:cNvSpPr txBox="1"/>
          <p:nvPr/>
        </p:nvSpPr>
        <p:spPr>
          <a:xfrm>
            <a:off x="2257556" y="3690210"/>
            <a:ext cx="4115435" cy="521970"/>
          </a:xfrm>
          <a:prstGeom prst="rect">
            <a:avLst/>
          </a:prstGeom>
          <a:noFill/>
        </p:spPr>
        <p:txBody>
          <a:bodyPr wrap="none" rtlCol="0">
            <a:spAutoFit/>
          </a:bodyPr>
          <a:lstStyle/>
          <a:p>
            <a:pPr algn="l"/>
            <a:r>
              <a:rPr lang="zh-CN" altLang="en-US" sz="2800" b="1" dirty="0" smtClean="0">
                <a:solidFill>
                  <a:schemeClr val="tx1">
                    <a:lumMod val="75000"/>
                    <a:lumOff val="25000"/>
                  </a:schemeClr>
                </a:solidFill>
                <a:latin typeface="宋体" panose="02010600030101010101" pitchFamily="2" charset="-122"/>
                <a:ea typeface="宋体" panose="02010600030101010101" pitchFamily="2" charset="-122"/>
                <a:cs typeface="+mn-ea"/>
                <a:sym typeface="+mn-lt"/>
              </a:rPr>
              <a:t>病理图像分析的主要方法</a:t>
            </a:r>
            <a:endParaRPr lang="zh-CN" altLang="en-US" sz="2800" b="1" dirty="0" smtClean="0">
              <a:solidFill>
                <a:schemeClr val="tx1">
                  <a:lumMod val="75000"/>
                  <a:lumOff val="25000"/>
                </a:schemeClr>
              </a:solidFill>
              <a:latin typeface="宋体" panose="02010600030101010101" pitchFamily="2" charset="-122"/>
              <a:ea typeface="宋体" panose="02010600030101010101" pitchFamily="2" charset="-122"/>
              <a:cs typeface="+mn-ea"/>
              <a:sym typeface="+mn-lt"/>
            </a:endParaRPr>
          </a:p>
        </p:txBody>
      </p:sp>
      <p:sp>
        <p:nvSpPr>
          <p:cNvPr id="28" name="椭圆 27"/>
          <p:cNvSpPr>
            <a:spLocks noChangeAspect="1"/>
          </p:cNvSpPr>
          <p:nvPr/>
        </p:nvSpPr>
        <p:spPr>
          <a:xfrm>
            <a:off x="6566362" y="3689711"/>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Century Gothic" panose="020B0502020202020204" pitchFamily="34" charset="0"/>
                <a:cs typeface="+mn-ea"/>
                <a:sym typeface="+mn-lt"/>
              </a:rPr>
              <a:t>4</a:t>
            </a:r>
            <a:endParaRPr lang="zh-CN" altLang="en-US" sz="2800" dirty="0">
              <a:solidFill>
                <a:srgbClr val="000000">
                  <a:lumMod val="65000"/>
                  <a:lumOff val="35000"/>
                </a:srgbClr>
              </a:solidFill>
              <a:latin typeface="Century Gothic" panose="020B0502020202020204" pitchFamily="34" charset="0"/>
              <a:cs typeface="+mn-ea"/>
              <a:sym typeface="+mn-lt"/>
            </a:endParaRPr>
          </a:p>
        </p:txBody>
      </p:sp>
      <p:sp>
        <p:nvSpPr>
          <p:cNvPr id="29" name="文本框 28"/>
          <p:cNvSpPr txBox="1"/>
          <p:nvPr/>
        </p:nvSpPr>
        <p:spPr>
          <a:xfrm>
            <a:off x="7205882" y="3678145"/>
            <a:ext cx="4830445" cy="521970"/>
          </a:xfrm>
          <a:prstGeom prst="rect">
            <a:avLst/>
          </a:prstGeom>
          <a:noFill/>
        </p:spPr>
        <p:txBody>
          <a:bodyPr wrap="none" rtlCol="0">
            <a:spAutoFit/>
          </a:bodyPr>
          <a:lstStyle/>
          <a:p>
            <a:pPr algn="l"/>
            <a:r>
              <a:rPr lang="zh-CN" altLang="en-US" sz="2800" b="1" dirty="0" smtClean="0">
                <a:solidFill>
                  <a:schemeClr val="tx1">
                    <a:lumMod val="75000"/>
                    <a:lumOff val="25000"/>
                  </a:schemeClr>
                </a:solidFill>
                <a:latin typeface="宋体" panose="02010600030101010101" pitchFamily="2" charset="-122"/>
                <a:ea typeface="宋体" panose="02010600030101010101" pitchFamily="2" charset="-122"/>
                <a:cs typeface="+mn-ea"/>
                <a:sym typeface="+mn-lt"/>
              </a:rPr>
              <a:t>病理图像分析的数据库和源码</a:t>
            </a:r>
            <a:endParaRPr lang="zh-CN" altLang="en-US" sz="2800" dirty="0" smtClean="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p:push dir="u"/>
      </p:transition>
    </mc:Choice>
    <mc:Fallback>
      <p:transition spd="slow">
        <p:push dir="u"/>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42" presetClass="path" presetSubtype="0" decel="100000" fill="hold" nodeType="withEffect">
                                      <p:stCondLst>
                                        <p:cond delay="0"/>
                                      </p:stCondLst>
                                      <p:childTnLst>
                                        <p:animMotion origin="layout" path="M 3.75E-6 -2.96296E-6 L 3.75E-6 0.12917 " pathEditMode="relative" rAng="0" ptsTypes="AA">
                                          <p:cBhvr>
                                            <p:cTn id="9" dur="1250" spd="-100000" fill="hold"/>
                                            <p:tgtEl>
                                              <p:spTgt spid="102"/>
                                            </p:tgtEl>
                                            <p:attrNameLst>
                                              <p:attrName>ppt_x</p:attrName>
                                              <p:attrName>ppt_y</p:attrName>
                                            </p:attrNameLst>
                                          </p:cBhvr>
                                          <p:rCtr x="0" y="6458"/>
                                        </p:animMotion>
                                      </p:childTnLst>
                                    </p:cTn>
                                  </p:par>
                                  <p:par>
                                    <p:cTn id="10" presetID="10"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750"/>
                                            <p:tgtEl>
                                              <p:spTgt spid="91"/>
                                            </p:tgtEl>
                                          </p:cBhvr>
                                        </p:animEffect>
                                      </p:childTnLst>
                                    </p:cTn>
                                  </p:par>
                                  <p:par>
                                    <p:cTn id="13" presetID="35" presetClass="path" presetSubtype="0" decel="100000" fill="hold" grpId="1" nodeType="withEffect">
                                      <p:stCondLst>
                                        <p:cond delay="0"/>
                                      </p:stCondLst>
                                      <p:childTnLst>
                                        <p:animMotion origin="layout" path="M -8.33333E-7 -4.81481E-6 L -0.11901 -4.81481E-6 " pathEditMode="relative" rAng="0" ptsTypes="AA">
                                          <p:cBhvr>
                                            <p:cTn id="14" dur="1250" spd="-100000" fill="hold"/>
                                            <p:tgtEl>
                                              <p:spTgt spid="91"/>
                                            </p:tgtEl>
                                            <p:attrNameLst>
                                              <p:attrName>ppt_x</p:attrName>
                                              <p:attrName>ppt_y</p:attrName>
                                            </p:attrNameLst>
                                          </p:cBhvr>
                                          <p:rCtr x="-5951" y="0"/>
                                        </p:animMotion>
                                      </p:childTnLst>
                                    </p:cTn>
                                  </p:par>
                                  <p:par>
                                    <p:cTn id="15" presetID="10"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750"/>
                                            <p:tgtEl>
                                              <p:spTgt spid="92"/>
                                            </p:tgtEl>
                                          </p:cBhvr>
                                        </p:animEffect>
                                      </p:childTnLst>
                                    </p:cTn>
                                  </p:par>
                                  <p:par>
                                    <p:cTn id="18" presetID="63" presetClass="path" presetSubtype="0" decel="100000" fill="hold" grpId="1" nodeType="withEffect">
                                      <p:stCondLst>
                                        <p:cond delay="0"/>
                                      </p:stCondLst>
                                      <p:childTnLst>
                                        <p:animMotion origin="layout" path="M -4.16667E-7 3.7037E-6 L 0.09037 3.7037E-6 " pathEditMode="relative" rAng="0" ptsTypes="AA">
                                          <p:cBhvr>
                                            <p:cTn id="19" dur="1250" spd="-100000" fill="hold"/>
                                            <p:tgtEl>
                                              <p:spTgt spid="92"/>
                                            </p:tgtEl>
                                            <p:attrNameLst>
                                              <p:attrName>ppt_x</p:attrName>
                                              <p:attrName>ppt_y</p:attrName>
                                            </p:attrNameLst>
                                          </p:cBhvr>
                                          <p:rCtr x="4518" y="0"/>
                                        </p:animMotion>
                                      </p:childTnLst>
                                    </p:cTn>
                                  </p:par>
                                  <p:par>
                                    <p:cTn id="20" presetID="22" presetClass="entr" presetSubtype="8"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3000"/>
                                            <p:tgtEl>
                                              <p:spTgt spid="53"/>
                                            </p:tgtEl>
                                          </p:cBhvr>
                                        </p:animEffect>
                                      </p:childTnLst>
                                    </p:cTn>
                                  </p:par>
                                  <p:par>
                                    <p:cTn id="23" presetID="2" presetClass="entr" presetSubtype="4" fill="hold" nodeType="withEffect" p14:presetBounceEnd="66000">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14:bounceEnd="66000">
                                          <p:cBhvr additive="base">
                                            <p:cTn id="25" dur="1500" fill="hold"/>
                                            <p:tgtEl>
                                              <p:spTgt spid="2"/>
                                            </p:tgtEl>
                                            <p:attrNameLst>
                                              <p:attrName>ppt_x</p:attrName>
                                            </p:attrNameLst>
                                          </p:cBhvr>
                                          <p:tavLst>
                                            <p:tav tm="0">
                                              <p:val>
                                                <p:strVal val="#ppt_x"/>
                                              </p:val>
                                            </p:tav>
                                            <p:tav tm="100000">
                                              <p:val>
                                                <p:strVal val="#ppt_x"/>
                                              </p:val>
                                            </p:tav>
                                          </p:tavLst>
                                        </p:anim>
                                        <p:anim calcmode="lin" valueType="num" p14:bounceEnd="66000">
                                          <p:cBhvr additive="base">
                                            <p:cTn id="26" dur="1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6000">
                                      <p:stCondLst>
                                        <p:cond delay="250"/>
                                      </p:stCondLst>
                                      <p:childTnLst>
                                        <p:set>
                                          <p:cBhvr>
                                            <p:cTn id="28" dur="1" fill="hold">
                                              <p:stCondLst>
                                                <p:cond delay="0"/>
                                              </p:stCondLst>
                                            </p:cTn>
                                            <p:tgtEl>
                                              <p:spTgt spid="3"/>
                                            </p:tgtEl>
                                            <p:attrNameLst>
                                              <p:attrName>style.visibility</p:attrName>
                                            </p:attrNameLst>
                                          </p:cBhvr>
                                          <p:to>
                                            <p:strVal val="visible"/>
                                          </p:to>
                                        </p:set>
                                        <p:anim calcmode="lin" valueType="num" p14:bounceEnd="66000">
                                          <p:cBhvr additive="base">
                                            <p:cTn id="29" dur="1500" fill="hold"/>
                                            <p:tgtEl>
                                              <p:spTgt spid="3"/>
                                            </p:tgtEl>
                                            <p:attrNameLst>
                                              <p:attrName>ppt_x</p:attrName>
                                            </p:attrNameLst>
                                          </p:cBhvr>
                                          <p:tavLst>
                                            <p:tav tm="0">
                                              <p:val>
                                                <p:strVal val="#ppt_x"/>
                                              </p:val>
                                            </p:tav>
                                            <p:tav tm="100000">
                                              <p:val>
                                                <p:strVal val="#ppt_x"/>
                                              </p:val>
                                            </p:tav>
                                          </p:tavLst>
                                        </p:anim>
                                        <p:anim calcmode="lin" valueType="num" p14:bounceEnd="66000">
                                          <p:cBhvr additive="base">
                                            <p:cTn id="30" dur="1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14:presetBounceEnd="66000">
                                      <p:stCondLst>
                                        <p:cond delay="500"/>
                                      </p:stCondLst>
                                      <p:childTnLst>
                                        <p:set>
                                          <p:cBhvr>
                                            <p:cTn id="32" dur="1" fill="hold">
                                              <p:stCondLst>
                                                <p:cond delay="0"/>
                                              </p:stCondLst>
                                            </p:cTn>
                                            <p:tgtEl>
                                              <p:spTgt spid="5"/>
                                            </p:tgtEl>
                                            <p:attrNameLst>
                                              <p:attrName>style.visibility</p:attrName>
                                            </p:attrNameLst>
                                          </p:cBhvr>
                                          <p:to>
                                            <p:strVal val="visible"/>
                                          </p:to>
                                        </p:set>
                                        <p:anim calcmode="lin" valueType="num" p14:bounceEnd="66000">
                                          <p:cBhvr additive="base">
                                            <p:cTn id="33" dur="1500" fill="hold"/>
                                            <p:tgtEl>
                                              <p:spTgt spid="5"/>
                                            </p:tgtEl>
                                            <p:attrNameLst>
                                              <p:attrName>ppt_x</p:attrName>
                                            </p:attrNameLst>
                                          </p:cBhvr>
                                          <p:tavLst>
                                            <p:tav tm="0">
                                              <p:val>
                                                <p:strVal val="#ppt_x"/>
                                              </p:val>
                                            </p:tav>
                                            <p:tav tm="100000">
                                              <p:val>
                                                <p:strVal val="#ppt_x"/>
                                              </p:val>
                                            </p:tav>
                                          </p:tavLst>
                                        </p:anim>
                                        <p:anim calcmode="lin" valueType="num" p14:bounceEnd="66000">
                                          <p:cBhvr additive="base">
                                            <p:cTn id="34" dur="1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14:presetBounceEnd="66000">
                                      <p:stCondLst>
                                        <p:cond delay="750"/>
                                      </p:stCondLst>
                                      <p:childTnLst>
                                        <p:set>
                                          <p:cBhvr>
                                            <p:cTn id="36" dur="1" fill="hold">
                                              <p:stCondLst>
                                                <p:cond delay="0"/>
                                              </p:stCondLst>
                                            </p:cTn>
                                            <p:tgtEl>
                                              <p:spTgt spid="6"/>
                                            </p:tgtEl>
                                            <p:attrNameLst>
                                              <p:attrName>style.visibility</p:attrName>
                                            </p:attrNameLst>
                                          </p:cBhvr>
                                          <p:to>
                                            <p:strVal val="visible"/>
                                          </p:to>
                                        </p:set>
                                        <p:anim calcmode="lin" valueType="num" p14:bounceEnd="66000">
                                          <p:cBhvr additive="base">
                                            <p:cTn id="37" dur="1500" fill="hold"/>
                                            <p:tgtEl>
                                              <p:spTgt spid="6"/>
                                            </p:tgtEl>
                                            <p:attrNameLst>
                                              <p:attrName>ppt_x</p:attrName>
                                            </p:attrNameLst>
                                          </p:cBhvr>
                                          <p:tavLst>
                                            <p:tav tm="0">
                                              <p:val>
                                                <p:strVal val="#ppt_x"/>
                                              </p:val>
                                            </p:tav>
                                            <p:tav tm="100000">
                                              <p:val>
                                                <p:strVal val="#ppt_x"/>
                                              </p:val>
                                            </p:tav>
                                          </p:tavLst>
                                        </p:anim>
                                        <p:anim calcmode="lin" valueType="num" p14:bounceEnd="66000">
                                          <p:cBhvr additive="base">
                                            <p:cTn id="38" dur="1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14:presetBounceEnd="66000">
                                      <p:stCondLst>
                                        <p:cond delay="1000"/>
                                      </p:stCondLst>
                                      <p:childTnLst>
                                        <p:set>
                                          <p:cBhvr>
                                            <p:cTn id="40" dur="1" fill="hold">
                                              <p:stCondLst>
                                                <p:cond delay="0"/>
                                              </p:stCondLst>
                                            </p:cTn>
                                            <p:tgtEl>
                                              <p:spTgt spid="7"/>
                                            </p:tgtEl>
                                            <p:attrNameLst>
                                              <p:attrName>style.visibility</p:attrName>
                                            </p:attrNameLst>
                                          </p:cBhvr>
                                          <p:to>
                                            <p:strVal val="visible"/>
                                          </p:to>
                                        </p:set>
                                        <p:anim calcmode="lin" valueType="num" p14:bounceEnd="66000">
                                          <p:cBhvr additive="base">
                                            <p:cTn id="41" dur="1500" fill="hold"/>
                                            <p:tgtEl>
                                              <p:spTgt spid="7"/>
                                            </p:tgtEl>
                                            <p:attrNameLst>
                                              <p:attrName>ppt_x</p:attrName>
                                            </p:attrNameLst>
                                          </p:cBhvr>
                                          <p:tavLst>
                                            <p:tav tm="0">
                                              <p:val>
                                                <p:strVal val="#ppt_x"/>
                                              </p:val>
                                            </p:tav>
                                            <p:tav tm="100000">
                                              <p:val>
                                                <p:strVal val="#ppt_x"/>
                                              </p:val>
                                            </p:tav>
                                          </p:tavLst>
                                        </p:anim>
                                        <p:anim calcmode="lin" valueType="num" p14:bounceEnd="66000">
                                          <p:cBhvr additive="base">
                                            <p:cTn id="42" dur="1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14:presetBounceEnd="66000">
                                      <p:stCondLst>
                                        <p:cond delay="1500"/>
                                      </p:stCondLst>
                                      <p:childTnLst>
                                        <p:set>
                                          <p:cBhvr>
                                            <p:cTn id="44" dur="1" fill="hold">
                                              <p:stCondLst>
                                                <p:cond delay="0"/>
                                              </p:stCondLst>
                                            </p:cTn>
                                            <p:tgtEl>
                                              <p:spTgt spid="8"/>
                                            </p:tgtEl>
                                            <p:attrNameLst>
                                              <p:attrName>style.visibility</p:attrName>
                                            </p:attrNameLst>
                                          </p:cBhvr>
                                          <p:to>
                                            <p:strVal val="visible"/>
                                          </p:to>
                                        </p:set>
                                        <p:anim calcmode="lin" valueType="num" p14:bounceEnd="66000">
                                          <p:cBhvr additive="base">
                                            <p:cTn id="45" dur="1500" fill="hold"/>
                                            <p:tgtEl>
                                              <p:spTgt spid="8"/>
                                            </p:tgtEl>
                                            <p:attrNameLst>
                                              <p:attrName>ppt_x</p:attrName>
                                            </p:attrNameLst>
                                          </p:cBhvr>
                                          <p:tavLst>
                                            <p:tav tm="0">
                                              <p:val>
                                                <p:strVal val="#ppt_x"/>
                                              </p:val>
                                            </p:tav>
                                            <p:tav tm="100000">
                                              <p:val>
                                                <p:strVal val="#ppt_x"/>
                                              </p:val>
                                            </p:tav>
                                          </p:tavLst>
                                        </p:anim>
                                        <p:anim calcmode="lin" valueType="num" p14:bounceEnd="66000">
                                          <p:cBhvr additive="base">
                                            <p:cTn id="46" dur="1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14:presetBounceEnd="66000">
                                      <p:stCondLst>
                                        <p:cond delay="2000"/>
                                      </p:stCondLst>
                                      <p:childTnLst>
                                        <p:set>
                                          <p:cBhvr>
                                            <p:cTn id="48" dur="1" fill="hold">
                                              <p:stCondLst>
                                                <p:cond delay="0"/>
                                              </p:stCondLst>
                                            </p:cTn>
                                            <p:tgtEl>
                                              <p:spTgt spid="31"/>
                                            </p:tgtEl>
                                            <p:attrNameLst>
                                              <p:attrName>style.visibility</p:attrName>
                                            </p:attrNameLst>
                                          </p:cBhvr>
                                          <p:to>
                                            <p:strVal val="visible"/>
                                          </p:to>
                                        </p:set>
                                        <p:anim calcmode="lin" valueType="num" p14:bounceEnd="66000">
                                          <p:cBhvr additive="base">
                                            <p:cTn id="49" dur="1500" fill="hold"/>
                                            <p:tgtEl>
                                              <p:spTgt spid="31"/>
                                            </p:tgtEl>
                                            <p:attrNameLst>
                                              <p:attrName>ppt_x</p:attrName>
                                            </p:attrNameLst>
                                          </p:cBhvr>
                                          <p:tavLst>
                                            <p:tav tm="0">
                                              <p:val>
                                                <p:strVal val="#ppt_x"/>
                                              </p:val>
                                            </p:tav>
                                            <p:tav tm="100000">
                                              <p:val>
                                                <p:strVal val="#ppt_x"/>
                                              </p:val>
                                            </p:tav>
                                          </p:tavLst>
                                        </p:anim>
                                        <p:anim calcmode="lin" valueType="num" p14:bounceEnd="66000">
                                          <p:cBhvr additive="base">
                                            <p:cTn id="50" dur="1500" fill="hold"/>
                                            <p:tgtEl>
                                              <p:spTgt spid="31"/>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childTnLst>
                                    </p:cTn>
                                  </p:par>
                                  <p:par>
                                    <p:cTn id="55" presetID="42" presetClass="path" presetSubtype="0" decel="100000" fill="hold" grpId="1" nodeType="withEffect">
                                      <p:stCondLst>
                                        <p:cond delay="0"/>
                                      </p:stCondLst>
                                      <p:childTnLst>
                                        <p:animMotion origin="layout" path="M -3.54167E-6 -2.96296E-6 L -3.54167E-6 0.12917 " pathEditMode="relative" rAng="0" ptsTypes="AA">
                                          <p:cBhvr>
                                            <p:cTn id="56" dur="1500" spd="-100000" fill="hold"/>
                                            <p:tgtEl>
                                              <p:spTgt spid="13"/>
                                            </p:tgtEl>
                                            <p:attrNameLst>
                                              <p:attrName>ppt_x</p:attrName>
                                              <p:attrName>ppt_y</p:attrName>
                                            </p:attrNameLst>
                                          </p:cBhvr>
                                          <p:rCtr x="0" y="6458"/>
                                        </p:animMotion>
                                      </p:childTnLst>
                                    </p:cTn>
                                  </p:par>
                                  <p:par>
                                    <p:cTn id="57" presetID="10" presetClass="entr" presetSubtype="0" fill="hold" grpId="0" nodeType="withEffect">
                                      <p:stCondLst>
                                        <p:cond delay="25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childTnLst>
                                    </p:cTn>
                                  </p:par>
                                  <p:par>
                                    <p:cTn id="60" presetID="63" presetClass="path" presetSubtype="0" decel="100000" fill="hold" grpId="1" nodeType="withEffect">
                                      <p:stCondLst>
                                        <p:cond delay="250"/>
                                      </p:stCondLst>
                                      <p:childTnLst>
                                        <p:animMotion origin="layout" path="M -3.33333E-6 -3.7037E-7 L 0.09037 -3.7037E-7 " pathEditMode="relative" rAng="0" ptsTypes="AA">
                                          <p:cBhvr>
                                            <p:cTn id="61" dur="1500" spd="-100000" fill="hold"/>
                                            <p:tgtEl>
                                              <p:spTgt spid="15"/>
                                            </p:tgtEl>
                                            <p:attrNameLst>
                                              <p:attrName>ppt_x</p:attrName>
                                              <p:attrName>ppt_y</p:attrName>
                                            </p:attrNameLst>
                                          </p:cBhvr>
                                          <p:rCtr x="4518" y="0"/>
                                        </p:animMotion>
                                      </p:childTnLst>
                                    </p:cTn>
                                  </p:par>
                                  <p:par>
                                    <p:cTn id="62" presetID="10" presetClass="entr" presetSubtype="0" fill="hold" grpId="0" nodeType="withEffect">
                                      <p:stCondLst>
                                        <p:cond delay="75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1000"/>
                                            <p:tgtEl>
                                              <p:spTgt spid="19"/>
                                            </p:tgtEl>
                                          </p:cBhvr>
                                        </p:animEffect>
                                      </p:childTnLst>
                                    </p:cTn>
                                  </p:par>
                                  <p:par>
                                    <p:cTn id="65" presetID="42" presetClass="path" presetSubtype="0" decel="100000" fill="hold" grpId="1" nodeType="withEffect">
                                      <p:stCondLst>
                                        <p:cond delay="750"/>
                                      </p:stCondLst>
                                      <p:childTnLst>
                                        <p:animMotion origin="layout" path="M -3.54167E-6 -2.96296E-6 L -3.54167E-6 0.12917 " pathEditMode="relative" rAng="0" ptsTypes="AA">
                                          <p:cBhvr>
                                            <p:cTn id="66" dur="1500" spd="-100000" fill="hold"/>
                                            <p:tgtEl>
                                              <p:spTgt spid="19"/>
                                            </p:tgtEl>
                                            <p:attrNameLst>
                                              <p:attrName>ppt_x</p:attrName>
                                              <p:attrName>ppt_y</p:attrName>
                                            </p:attrNameLst>
                                          </p:cBhvr>
                                          <p:rCtr x="0" y="6458"/>
                                        </p:animMotion>
                                      </p:childTnLst>
                                    </p:cTn>
                                  </p:par>
                                  <p:par>
                                    <p:cTn id="67" presetID="10" presetClass="entr" presetSubtype="0" fill="hold" grpId="0" nodeType="withEffect">
                                      <p:stCondLst>
                                        <p:cond delay="100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childTnLst>
                                    </p:cTn>
                                  </p:par>
                                  <p:par>
                                    <p:cTn id="70" presetID="63" presetClass="path" presetSubtype="0" decel="100000" fill="hold" grpId="1" nodeType="withEffect">
                                      <p:stCondLst>
                                        <p:cond delay="1000"/>
                                      </p:stCondLst>
                                      <p:childTnLst>
                                        <p:animMotion origin="layout" path="M -3.33333E-6 -3.7037E-7 L 0.09037 -3.7037E-7 " pathEditMode="relative" rAng="0" ptsTypes="AA">
                                          <p:cBhvr>
                                            <p:cTn id="71" dur="1500" spd="-100000" fill="hold"/>
                                            <p:tgtEl>
                                              <p:spTgt spid="21"/>
                                            </p:tgtEl>
                                            <p:attrNameLst>
                                              <p:attrName>ppt_x</p:attrName>
                                              <p:attrName>ppt_y</p:attrName>
                                            </p:attrNameLst>
                                          </p:cBhvr>
                                          <p:rCtr x="4518" y="0"/>
                                        </p:animMotion>
                                      </p:childTnLst>
                                    </p:cTn>
                                  </p:par>
                                  <p:par>
                                    <p:cTn id="72" presetID="10" presetClass="entr" presetSubtype="0" fill="hold" grpId="0" nodeType="withEffect">
                                      <p:stCondLst>
                                        <p:cond delay="150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childTnLst>
                                    </p:cTn>
                                  </p:par>
                                  <p:par>
                                    <p:cTn id="75" presetID="42" presetClass="path" presetSubtype="0" decel="100000" fill="hold" grpId="1" nodeType="withEffect">
                                      <p:stCondLst>
                                        <p:cond delay="1500"/>
                                      </p:stCondLst>
                                      <p:childTnLst>
                                        <p:animMotion origin="layout" path="M -3.54167E-6 -2.96296E-6 L -3.54167E-6 0.12917 " pathEditMode="relative" rAng="0" ptsTypes="AA">
                                          <p:cBhvr>
                                            <p:cTn id="76" dur="1500" spd="-100000" fill="hold"/>
                                            <p:tgtEl>
                                              <p:spTgt spid="24"/>
                                            </p:tgtEl>
                                            <p:attrNameLst>
                                              <p:attrName>ppt_x</p:attrName>
                                              <p:attrName>ppt_y</p:attrName>
                                            </p:attrNameLst>
                                          </p:cBhvr>
                                          <p:rCtr x="0" y="6458"/>
                                        </p:animMotion>
                                      </p:childTnLst>
                                    </p:cTn>
                                  </p:par>
                                  <p:par>
                                    <p:cTn id="77" presetID="10" presetClass="entr" presetSubtype="0" fill="hold" grpId="0" nodeType="withEffect">
                                      <p:stCondLst>
                                        <p:cond delay="175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childTnLst>
                                    </p:cTn>
                                  </p:par>
                                  <p:par>
                                    <p:cTn id="80" presetID="63" presetClass="path" presetSubtype="0" decel="100000" fill="hold" grpId="1" nodeType="withEffect">
                                      <p:stCondLst>
                                        <p:cond delay="1750"/>
                                      </p:stCondLst>
                                      <p:childTnLst>
                                        <p:animMotion origin="layout" path="M -3.33333E-6 -3.7037E-7 L 0.09037 -3.7037E-7 " pathEditMode="relative" rAng="0" ptsTypes="AA">
                                          <p:cBhvr>
                                            <p:cTn id="81" dur="1500" spd="-100000" fill="hold"/>
                                            <p:tgtEl>
                                              <p:spTgt spid="25"/>
                                            </p:tgtEl>
                                            <p:attrNameLst>
                                              <p:attrName>ppt_x</p:attrName>
                                              <p:attrName>ppt_y</p:attrName>
                                            </p:attrNameLst>
                                          </p:cBhvr>
                                          <p:rCtr x="4518" y="0"/>
                                        </p:animMotion>
                                      </p:childTnLst>
                                    </p:cTn>
                                  </p:par>
                                  <p:par>
                                    <p:cTn id="82" presetID="10" presetClass="entr" presetSubtype="0" fill="hold" grpId="0" nodeType="withEffect">
                                      <p:stCondLst>
                                        <p:cond delay="225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1000"/>
                                            <p:tgtEl>
                                              <p:spTgt spid="28"/>
                                            </p:tgtEl>
                                          </p:cBhvr>
                                        </p:animEffect>
                                      </p:childTnLst>
                                    </p:cTn>
                                  </p:par>
                                  <p:par>
                                    <p:cTn id="85" presetID="42" presetClass="path" presetSubtype="0" decel="100000" fill="hold" grpId="1" nodeType="withEffect">
                                      <p:stCondLst>
                                        <p:cond delay="2250"/>
                                      </p:stCondLst>
                                      <p:childTnLst>
                                        <p:animMotion origin="layout" path="M -3.54167E-6 -2.96296E-6 L -3.54167E-6 0.12917 " pathEditMode="relative" rAng="0" ptsTypes="AA">
                                          <p:cBhvr>
                                            <p:cTn id="86" dur="1500" spd="-100000" fill="hold"/>
                                            <p:tgtEl>
                                              <p:spTgt spid="28"/>
                                            </p:tgtEl>
                                            <p:attrNameLst>
                                              <p:attrName>ppt_x</p:attrName>
                                              <p:attrName>ppt_y</p:attrName>
                                            </p:attrNameLst>
                                          </p:cBhvr>
                                          <p:rCtr x="0" y="6458"/>
                                        </p:animMotion>
                                      </p:childTnLst>
                                    </p:cTn>
                                  </p:par>
                                  <p:par>
                                    <p:cTn id="87" presetID="10" presetClass="entr" presetSubtype="0" fill="hold" grpId="0" nodeType="withEffect">
                                      <p:stCondLst>
                                        <p:cond delay="250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1000"/>
                                            <p:tgtEl>
                                              <p:spTgt spid="29"/>
                                            </p:tgtEl>
                                          </p:cBhvr>
                                        </p:animEffect>
                                      </p:childTnLst>
                                    </p:cTn>
                                  </p:par>
                                  <p:par>
                                    <p:cTn id="90" presetID="63" presetClass="path" presetSubtype="0" decel="100000" fill="hold" grpId="1" nodeType="withEffect">
                                      <p:stCondLst>
                                        <p:cond delay="2500"/>
                                      </p:stCondLst>
                                      <p:childTnLst>
                                        <p:animMotion origin="layout" path="M -3.33333E-6 -3.7037E-7 L 0.09037 -3.7037E-7 " pathEditMode="relative" rAng="0" ptsTypes="AA">
                                          <p:cBhvr>
                                            <p:cTn id="91" dur="1500" spd="-100000" fill="hold"/>
                                            <p:tgtEl>
                                              <p:spTgt spid="29"/>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91" grpId="0"/>
          <p:bldP spid="91" grpId="1"/>
          <p:bldP spid="92" grpId="0"/>
          <p:bldP spid="92" grpId="1"/>
          <p:bldP spid="13" grpId="0" bldLvl="0" animBg="1"/>
          <p:bldP spid="13" grpId="1" bldLvl="0" animBg="1"/>
          <p:bldP spid="15" grpId="0"/>
          <p:bldP spid="15" grpId="1"/>
          <p:bldP spid="19" grpId="0" animBg="1"/>
          <p:bldP spid="19" grpId="1" animBg="1"/>
          <p:bldP spid="21" grpId="0"/>
          <p:bldP spid="21" grpId="1"/>
          <p:bldP spid="24" grpId="0" bldLvl="0" animBg="1"/>
          <p:bldP spid="24" grpId="1" bldLvl="0" animBg="1"/>
          <p:bldP spid="25" grpId="0"/>
          <p:bldP spid="25" grpId="1"/>
          <p:bldP spid="28" grpId="0" animBg="1"/>
          <p:bldP spid="28" grpId="1" animBg="1"/>
          <p:bldP spid="29" grpId="0"/>
          <p:bldP spid="29"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42" presetClass="path" presetSubtype="0" decel="100000" fill="hold" nodeType="withEffect">
                                      <p:stCondLst>
                                        <p:cond delay="0"/>
                                      </p:stCondLst>
                                      <p:childTnLst>
                                        <p:animMotion origin="layout" path="M 3.75E-6 -2.96296E-6 L 3.75E-6 0.12917 " pathEditMode="relative" rAng="0" ptsTypes="AA">
                                          <p:cBhvr>
                                            <p:cTn id="9" dur="1250" spd="-100000" fill="hold"/>
                                            <p:tgtEl>
                                              <p:spTgt spid="102"/>
                                            </p:tgtEl>
                                            <p:attrNameLst>
                                              <p:attrName>ppt_x</p:attrName>
                                              <p:attrName>ppt_y</p:attrName>
                                            </p:attrNameLst>
                                          </p:cBhvr>
                                          <p:rCtr x="0" y="6458"/>
                                        </p:animMotion>
                                      </p:childTnLst>
                                    </p:cTn>
                                  </p:par>
                                  <p:par>
                                    <p:cTn id="10" presetID="10"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750"/>
                                            <p:tgtEl>
                                              <p:spTgt spid="91"/>
                                            </p:tgtEl>
                                          </p:cBhvr>
                                        </p:animEffect>
                                      </p:childTnLst>
                                    </p:cTn>
                                  </p:par>
                                  <p:par>
                                    <p:cTn id="13" presetID="35" presetClass="path" presetSubtype="0" decel="100000" fill="hold" grpId="1" nodeType="withEffect">
                                      <p:stCondLst>
                                        <p:cond delay="0"/>
                                      </p:stCondLst>
                                      <p:childTnLst>
                                        <p:animMotion origin="layout" path="M -8.33333E-7 -4.81481E-6 L -0.11901 -4.81481E-6 " pathEditMode="relative" rAng="0" ptsTypes="AA">
                                          <p:cBhvr>
                                            <p:cTn id="14" dur="1250" spd="-100000" fill="hold"/>
                                            <p:tgtEl>
                                              <p:spTgt spid="91"/>
                                            </p:tgtEl>
                                            <p:attrNameLst>
                                              <p:attrName>ppt_x</p:attrName>
                                              <p:attrName>ppt_y</p:attrName>
                                            </p:attrNameLst>
                                          </p:cBhvr>
                                          <p:rCtr x="-5951" y="0"/>
                                        </p:animMotion>
                                      </p:childTnLst>
                                    </p:cTn>
                                  </p:par>
                                  <p:par>
                                    <p:cTn id="15" presetID="10"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750"/>
                                            <p:tgtEl>
                                              <p:spTgt spid="92"/>
                                            </p:tgtEl>
                                          </p:cBhvr>
                                        </p:animEffect>
                                      </p:childTnLst>
                                    </p:cTn>
                                  </p:par>
                                  <p:par>
                                    <p:cTn id="18" presetID="63" presetClass="path" presetSubtype="0" decel="100000" fill="hold" grpId="1" nodeType="withEffect">
                                      <p:stCondLst>
                                        <p:cond delay="0"/>
                                      </p:stCondLst>
                                      <p:childTnLst>
                                        <p:animMotion origin="layout" path="M -4.16667E-7 3.7037E-6 L 0.09037 3.7037E-6 " pathEditMode="relative" rAng="0" ptsTypes="AA">
                                          <p:cBhvr>
                                            <p:cTn id="19" dur="1250" spd="-100000" fill="hold"/>
                                            <p:tgtEl>
                                              <p:spTgt spid="92"/>
                                            </p:tgtEl>
                                            <p:attrNameLst>
                                              <p:attrName>ppt_x</p:attrName>
                                              <p:attrName>ppt_y</p:attrName>
                                            </p:attrNameLst>
                                          </p:cBhvr>
                                          <p:rCtr x="4518" y="0"/>
                                        </p:animMotion>
                                      </p:childTnLst>
                                    </p:cTn>
                                  </p:par>
                                  <p:par>
                                    <p:cTn id="20" presetID="22" presetClass="entr" presetSubtype="8"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3000"/>
                                            <p:tgtEl>
                                              <p:spTgt spid="53"/>
                                            </p:tgtEl>
                                          </p:cBhvr>
                                        </p:animEffect>
                                      </p:childTnLst>
                                    </p:cTn>
                                  </p:par>
                                  <p:par>
                                    <p:cTn id="23" presetID="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500" fill="hold"/>
                                            <p:tgtEl>
                                              <p:spTgt spid="2"/>
                                            </p:tgtEl>
                                            <p:attrNameLst>
                                              <p:attrName>ppt_x</p:attrName>
                                            </p:attrNameLst>
                                          </p:cBhvr>
                                          <p:tavLst>
                                            <p:tav tm="0">
                                              <p:val>
                                                <p:strVal val="#ppt_x"/>
                                              </p:val>
                                            </p:tav>
                                            <p:tav tm="100000">
                                              <p:val>
                                                <p:strVal val="#ppt_x"/>
                                              </p:val>
                                            </p:tav>
                                          </p:tavLst>
                                        </p:anim>
                                        <p:anim calcmode="lin" valueType="num">
                                          <p:cBhvr additive="base">
                                            <p:cTn id="26" dur="1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5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500" fill="hold"/>
                                            <p:tgtEl>
                                              <p:spTgt spid="3"/>
                                            </p:tgtEl>
                                            <p:attrNameLst>
                                              <p:attrName>ppt_x</p:attrName>
                                            </p:attrNameLst>
                                          </p:cBhvr>
                                          <p:tavLst>
                                            <p:tav tm="0">
                                              <p:val>
                                                <p:strVal val="#ppt_x"/>
                                              </p:val>
                                            </p:tav>
                                            <p:tav tm="100000">
                                              <p:val>
                                                <p:strVal val="#ppt_x"/>
                                              </p:val>
                                            </p:tav>
                                          </p:tavLst>
                                        </p:anim>
                                        <p:anim calcmode="lin" valueType="num">
                                          <p:cBhvr additive="base">
                                            <p:cTn id="30" dur="1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50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1500" fill="hold"/>
                                            <p:tgtEl>
                                              <p:spTgt spid="5"/>
                                            </p:tgtEl>
                                            <p:attrNameLst>
                                              <p:attrName>ppt_x</p:attrName>
                                            </p:attrNameLst>
                                          </p:cBhvr>
                                          <p:tavLst>
                                            <p:tav tm="0">
                                              <p:val>
                                                <p:strVal val="#ppt_x"/>
                                              </p:val>
                                            </p:tav>
                                            <p:tav tm="100000">
                                              <p:val>
                                                <p:strVal val="#ppt_x"/>
                                              </p:val>
                                            </p:tav>
                                          </p:tavLst>
                                        </p:anim>
                                        <p:anim calcmode="lin" valueType="num">
                                          <p:cBhvr additive="base">
                                            <p:cTn id="34" dur="1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75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1500" fill="hold"/>
                                            <p:tgtEl>
                                              <p:spTgt spid="6"/>
                                            </p:tgtEl>
                                            <p:attrNameLst>
                                              <p:attrName>ppt_x</p:attrName>
                                            </p:attrNameLst>
                                          </p:cBhvr>
                                          <p:tavLst>
                                            <p:tav tm="0">
                                              <p:val>
                                                <p:strVal val="#ppt_x"/>
                                              </p:val>
                                            </p:tav>
                                            <p:tav tm="100000">
                                              <p:val>
                                                <p:strVal val="#ppt_x"/>
                                              </p:val>
                                            </p:tav>
                                          </p:tavLst>
                                        </p:anim>
                                        <p:anim calcmode="lin" valueType="num">
                                          <p:cBhvr additive="base">
                                            <p:cTn id="38" dur="1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100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1500" fill="hold"/>
                                            <p:tgtEl>
                                              <p:spTgt spid="7"/>
                                            </p:tgtEl>
                                            <p:attrNameLst>
                                              <p:attrName>ppt_x</p:attrName>
                                            </p:attrNameLst>
                                          </p:cBhvr>
                                          <p:tavLst>
                                            <p:tav tm="0">
                                              <p:val>
                                                <p:strVal val="#ppt_x"/>
                                              </p:val>
                                            </p:tav>
                                            <p:tav tm="100000">
                                              <p:val>
                                                <p:strVal val="#ppt_x"/>
                                              </p:val>
                                            </p:tav>
                                          </p:tavLst>
                                        </p:anim>
                                        <p:anim calcmode="lin" valueType="num">
                                          <p:cBhvr additive="base">
                                            <p:cTn id="42" dur="1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150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1500" fill="hold"/>
                                            <p:tgtEl>
                                              <p:spTgt spid="8"/>
                                            </p:tgtEl>
                                            <p:attrNameLst>
                                              <p:attrName>ppt_x</p:attrName>
                                            </p:attrNameLst>
                                          </p:cBhvr>
                                          <p:tavLst>
                                            <p:tav tm="0">
                                              <p:val>
                                                <p:strVal val="#ppt_x"/>
                                              </p:val>
                                            </p:tav>
                                            <p:tav tm="100000">
                                              <p:val>
                                                <p:strVal val="#ppt_x"/>
                                              </p:val>
                                            </p:tav>
                                          </p:tavLst>
                                        </p:anim>
                                        <p:anim calcmode="lin" valueType="num">
                                          <p:cBhvr additive="base">
                                            <p:cTn id="46" dur="1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200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1500" fill="hold"/>
                                            <p:tgtEl>
                                              <p:spTgt spid="31"/>
                                            </p:tgtEl>
                                            <p:attrNameLst>
                                              <p:attrName>ppt_x</p:attrName>
                                            </p:attrNameLst>
                                          </p:cBhvr>
                                          <p:tavLst>
                                            <p:tav tm="0">
                                              <p:val>
                                                <p:strVal val="#ppt_x"/>
                                              </p:val>
                                            </p:tav>
                                            <p:tav tm="100000">
                                              <p:val>
                                                <p:strVal val="#ppt_x"/>
                                              </p:val>
                                            </p:tav>
                                          </p:tavLst>
                                        </p:anim>
                                        <p:anim calcmode="lin" valueType="num">
                                          <p:cBhvr additive="base">
                                            <p:cTn id="50" dur="1500" fill="hold"/>
                                            <p:tgtEl>
                                              <p:spTgt spid="31"/>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childTnLst>
                                    </p:cTn>
                                  </p:par>
                                  <p:par>
                                    <p:cTn id="55" presetID="42" presetClass="path" presetSubtype="0" decel="100000" fill="hold" grpId="1" nodeType="withEffect">
                                      <p:stCondLst>
                                        <p:cond delay="0"/>
                                      </p:stCondLst>
                                      <p:childTnLst>
                                        <p:animMotion origin="layout" path="M -3.54167E-6 -2.96296E-6 L -3.54167E-6 0.12917 " pathEditMode="relative" rAng="0" ptsTypes="AA">
                                          <p:cBhvr>
                                            <p:cTn id="56" dur="1500" spd="-100000" fill="hold"/>
                                            <p:tgtEl>
                                              <p:spTgt spid="13"/>
                                            </p:tgtEl>
                                            <p:attrNameLst>
                                              <p:attrName>ppt_x</p:attrName>
                                              <p:attrName>ppt_y</p:attrName>
                                            </p:attrNameLst>
                                          </p:cBhvr>
                                          <p:rCtr x="0" y="6458"/>
                                        </p:animMotion>
                                      </p:childTnLst>
                                    </p:cTn>
                                  </p:par>
                                  <p:par>
                                    <p:cTn id="57" presetID="10" presetClass="entr" presetSubtype="0" fill="hold" grpId="0" nodeType="withEffect">
                                      <p:stCondLst>
                                        <p:cond delay="25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childTnLst>
                                    </p:cTn>
                                  </p:par>
                                  <p:par>
                                    <p:cTn id="60" presetID="63" presetClass="path" presetSubtype="0" decel="100000" fill="hold" grpId="1" nodeType="withEffect">
                                      <p:stCondLst>
                                        <p:cond delay="250"/>
                                      </p:stCondLst>
                                      <p:childTnLst>
                                        <p:animMotion origin="layout" path="M -3.33333E-6 -3.7037E-7 L 0.09037 -3.7037E-7 " pathEditMode="relative" rAng="0" ptsTypes="AA">
                                          <p:cBhvr>
                                            <p:cTn id="61" dur="1500" spd="-100000" fill="hold"/>
                                            <p:tgtEl>
                                              <p:spTgt spid="15"/>
                                            </p:tgtEl>
                                            <p:attrNameLst>
                                              <p:attrName>ppt_x</p:attrName>
                                              <p:attrName>ppt_y</p:attrName>
                                            </p:attrNameLst>
                                          </p:cBhvr>
                                          <p:rCtr x="4518" y="0"/>
                                        </p:animMotion>
                                      </p:childTnLst>
                                    </p:cTn>
                                  </p:par>
                                  <p:par>
                                    <p:cTn id="62" presetID="10" presetClass="entr" presetSubtype="0" fill="hold" grpId="0" nodeType="withEffect">
                                      <p:stCondLst>
                                        <p:cond delay="75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1000"/>
                                            <p:tgtEl>
                                              <p:spTgt spid="19"/>
                                            </p:tgtEl>
                                          </p:cBhvr>
                                        </p:animEffect>
                                      </p:childTnLst>
                                    </p:cTn>
                                  </p:par>
                                  <p:par>
                                    <p:cTn id="65" presetID="42" presetClass="path" presetSubtype="0" decel="100000" fill="hold" grpId="1" nodeType="withEffect">
                                      <p:stCondLst>
                                        <p:cond delay="750"/>
                                      </p:stCondLst>
                                      <p:childTnLst>
                                        <p:animMotion origin="layout" path="M -3.54167E-6 -2.96296E-6 L -3.54167E-6 0.12917 " pathEditMode="relative" rAng="0" ptsTypes="AA">
                                          <p:cBhvr>
                                            <p:cTn id="66" dur="1500" spd="-100000" fill="hold"/>
                                            <p:tgtEl>
                                              <p:spTgt spid="19"/>
                                            </p:tgtEl>
                                            <p:attrNameLst>
                                              <p:attrName>ppt_x</p:attrName>
                                              <p:attrName>ppt_y</p:attrName>
                                            </p:attrNameLst>
                                          </p:cBhvr>
                                          <p:rCtr x="0" y="6458"/>
                                        </p:animMotion>
                                      </p:childTnLst>
                                    </p:cTn>
                                  </p:par>
                                  <p:par>
                                    <p:cTn id="67" presetID="10" presetClass="entr" presetSubtype="0" fill="hold" grpId="0" nodeType="withEffect">
                                      <p:stCondLst>
                                        <p:cond delay="100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childTnLst>
                                    </p:cTn>
                                  </p:par>
                                  <p:par>
                                    <p:cTn id="70" presetID="63" presetClass="path" presetSubtype="0" decel="100000" fill="hold" grpId="1" nodeType="withEffect">
                                      <p:stCondLst>
                                        <p:cond delay="1000"/>
                                      </p:stCondLst>
                                      <p:childTnLst>
                                        <p:animMotion origin="layout" path="M -3.33333E-6 -3.7037E-7 L 0.09037 -3.7037E-7 " pathEditMode="relative" rAng="0" ptsTypes="AA">
                                          <p:cBhvr>
                                            <p:cTn id="71" dur="1500" spd="-100000" fill="hold"/>
                                            <p:tgtEl>
                                              <p:spTgt spid="21"/>
                                            </p:tgtEl>
                                            <p:attrNameLst>
                                              <p:attrName>ppt_x</p:attrName>
                                              <p:attrName>ppt_y</p:attrName>
                                            </p:attrNameLst>
                                          </p:cBhvr>
                                          <p:rCtr x="4518" y="0"/>
                                        </p:animMotion>
                                      </p:childTnLst>
                                    </p:cTn>
                                  </p:par>
                                  <p:par>
                                    <p:cTn id="72" presetID="10" presetClass="entr" presetSubtype="0" fill="hold" grpId="0" nodeType="withEffect">
                                      <p:stCondLst>
                                        <p:cond delay="150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childTnLst>
                                    </p:cTn>
                                  </p:par>
                                  <p:par>
                                    <p:cTn id="75" presetID="42" presetClass="path" presetSubtype="0" decel="100000" fill="hold" grpId="1" nodeType="withEffect">
                                      <p:stCondLst>
                                        <p:cond delay="1500"/>
                                      </p:stCondLst>
                                      <p:childTnLst>
                                        <p:animMotion origin="layout" path="M -3.54167E-6 -2.96296E-6 L -3.54167E-6 0.12917 " pathEditMode="relative" rAng="0" ptsTypes="AA">
                                          <p:cBhvr>
                                            <p:cTn id="76" dur="1500" spd="-100000" fill="hold"/>
                                            <p:tgtEl>
                                              <p:spTgt spid="24"/>
                                            </p:tgtEl>
                                            <p:attrNameLst>
                                              <p:attrName>ppt_x</p:attrName>
                                              <p:attrName>ppt_y</p:attrName>
                                            </p:attrNameLst>
                                          </p:cBhvr>
                                          <p:rCtr x="0" y="6458"/>
                                        </p:animMotion>
                                      </p:childTnLst>
                                    </p:cTn>
                                  </p:par>
                                  <p:par>
                                    <p:cTn id="77" presetID="10" presetClass="entr" presetSubtype="0" fill="hold" grpId="0" nodeType="withEffect">
                                      <p:stCondLst>
                                        <p:cond delay="175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childTnLst>
                                    </p:cTn>
                                  </p:par>
                                  <p:par>
                                    <p:cTn id="80" presetID="63" presetClass="path" presetSubtype="0" decel="100000" fill="hold" grpId="1" nodeType="withEffect">
                                      <p:stCondLst>
                                        <p:cond delay="1750"/>
                                      </p:stCondLst>
                                      <p:childTnLst>
                                        <p:animMotion origin="layout" path="M -3.33333E-6 -3.7037E-7 L 0.09037 -3.7037E-7 " pathEditMode="relative" rAng="0" ptsTypes="AA">
                                          <p:cBhvr>
                                            <p:cTn id="81" dur="1500" spd="-100000" fill="hold"/>
                                            <p:tgtEl>
                                              <p:spTgt spid="25"/>
                                            </p:tgtEl>
                                            <p:attrNameLst>
                                              <p:attrName>ppt_x</p:attrName>
                                              <p:attrName>ppt_y</p:attrName>
                                            </p:attrNameLst>
                                          </p:cBhvr>
                                          <p:rCtr x="4518" y="0"/>
                                        </p:animMotion>
                                      </p:childTnLst>
                                    </p:cTn>
                                  </p:par>
                                  <p:par>
                                    <p:cTn id="82" presetID="10" presetClass="entr" presetSubtype="0" fill="hold" grpId="0" nodeType="withEffect">
                                      <p:stCondLst>
                                        <p:cond delay="225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1000"/>
                                            <p:tgtEl>
                                              <p:spTgt spid="28"/>
                                            </p:tgtEl>
                                          </p:cBhvr>
                                        </p:animEffect>
                                      </p:childTnLst>
                                    </p:cTn>
                                  </p:par>
                                  <p:par>
                                    <p:cTn id="85" presetID="42" presetClass="path" presetSubtype="0" decel="100000" fill="hold" grpId="1" nodeType="withEffect">
                                      <p:stCondLst>
                                        <p:cond delay="2250"/>
                                      </p:stCondLst>
                                      <p:childTnLst>
                                        <p:animMotion origin="layout" path="M -3.54167E-6 -2.96296E-6 L -3.54167E-6 0.12917 " pathEditMode="relative" rAng="0" ptsTypes="AA">
                                          <p:cBhvr>
                                            <p:cTn id="86" dur="1500" spd="-100000" fill="hold"/>
                                            <p:tgtEl>
                                              <p:spTgt spid="28"/>
                                            </p:tgtEl>
                                            <p:attrNameLst>
                                              <p:attrName>ppt_x</p:attrName>
                                              <p:attrName>ppt_y</p:attrName>
                                            </p:attrNameLst>
                                          </p:cBhvr>
                                          <p:rCtr x="0" y="6458"/>
                                        </p:animMotion>
                                      </p:childTnLst>
                                    </p:cTn>
                                  </p:par>
                                  <p:par>
                                    <p:cTn id="87" presetID="10" presetClass="entr" presetSubtype="0" fill="hold" grpId="0" nodeType="withEffect">
                                      <p:stCondLst>
                                        <p:cond delay="250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1000"/>
                                            <p:tgtEl>
                                              <p:spTgt spid="29"/>
                                            </p:tgtEl>
                                          </p:cBhvr>
                                        </p:animEffect>
                                      </p:childTnLst>
                                    </p:cTn>
                                  </p:par>
                                  <p:par>
                                    <p:cTn id="90" presetID="63" presetClass="path" presetSubtype="0" decel="100000" fill="hold" grpId="1" nodeType="withEffect">
                                      <p:stCondLst>
                                        <p:cond delay="2500"/>
                                      </p:stCondLst>
                                      <p:childTnLst>
                                        <p:animMotion origin="layout" path="M -3.33333E-6 -3.7037E-7 L 0.09037 -3.7037E-7 " pathEditMode="relative" rAng="0" ptsTypes="AA">
                                          <p:cBhvr>
                                            <p:cTn id="91" dur="1500" spd="-100000" fill="hold"/>
                                            <p:tgtEl>
                                              <p:spTgt spid="29"/>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91" grpId="0"/>
          <p:bldP spid="91" grpId="1"/>
          <p:bldP spid="92" grpId="0"/>
          <p:bldP spid="92" grpId="1"/>
          <p:bldP spid="13" grpId="0" bldLvl="0" animBg="1"/>
          <p:bldP spid="13" grpId="1" bldLvl="0" animBg="1"/>
          <p:bldP spid="15" grpId="0"/>
          <p:bldP spid="15" grpId="1"/>
          <p:bldP spid="19" grpId="0" animBg="1"/>
          <p:bldP spid="19" grpId="1" animBg="1"/>
          <p:bldP spid="21" grpId="0"/>
          <p:bldP spid="21" grpId="1"/>
          <p:bldP spid="24" grpId="0" bldLvl="0" animBg="1"/>
          <p:bldP spid="24" grpId="1" bldLvl="0" animBg="1"/>
          <p:bldP spid="25" grpId="0"/>
          <p:bldP spid="25" grpId="1"/>
          <p:bldP spid="28" grpId="0" animBg="1"/>
          <p:bldP spid="28" grpId="1" animBg="1"/>
          <p:bldP spid="29" grpId="0"/>
          <p:bldP spid="29" grpId="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a:off x="1025471" y="1619597"/>
            <a:ext cx="3009149" cy="4020762"/>
          </a:xfrm>
          <a:prstGeom prst="roundRect">
            <a:avLst>
              <a:gd name="adj" fmla="val 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a:off x="4775376" y="1619597"/>
            <a:ext cx="3009149" cy="4020762"/>
          </a:xfrm>
          <a:prstGeom prst="roundRect">
            <a:avLst>
              <a:gd name="adj" fmla="val 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8525280" y="1619597"/>
            <a:ext cx="3009149" cy="4020762"/>
          </a:xfrm>
          <a:prstGeom prst="roundRect">
            <a:avLst>
              <a:gd name="adj" fmla="val 0"/>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1114719" y="1722872"/>
            <a:ext cx="2830653" cy="3074244"/>
          </a:xfrm>
          <a:prstGeom prst="rect">
            <a:avLst/>
          </a:prstGeom>
          <a:solidFill>
            <a:schemeClr val="accent2"/>
          </a:solidFill>
          <a:ln>
            <a:noFill/>
          </a:ln>
          <a:effectLst>
            <a:outerShdw blurRad="101600" dist="50800" dir="27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4864623" y="1722872"/>
            <a:ext cx="2830653" cy="3074244"/>
          </a:xfrm>
          <a:prstGeom prst="rect">
            <a:avLst/>
          </a:prstGeom>
          <a:solidFill>
            <a:schemeClr val="accent2"/>
          </a:solidFill>
          <a:ln>
            <a:noFill/>
          </a:ln>
          <a:effectLst>
            <a:outerShdw blurRad="101600" dist="50800" dir="2700000" algn="tl" rotWithShape="0">
              <a:schemeClr val="accent3">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8614528" y="1722872"/>
            <a:ext cx="2830653" cy="3074244"/>
          </a:xfrm>
          <a:prstGeom prst="rect">
            <a:avLst/>
          </a:prstGeom>
          <a:solidFill>
            <a:schemeClr val="accent2"/>
          </a:solidFill>
          <a:ln>
            <a:noFill/>
          </a:ln>
          <a:effectLst>
            <a:outerShdw blurRad="101600" dist="50800" dir="2700000" algn="tl" rotWithShape="0">
              <a:schemeClr val="accent4">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1114719" y="4900390"/>
            <a:ext cx="2830653" cy="633865"/>
          </a:xfrm>
          <a:prstGeom prst="rect">
            <a:avLst/>
          </a:prstGeom>
          <a:solidFill>
            <a:srgbClr val="FAFBFC"/>
          </a:solidFill>
          <a:ln>
            <a:noFill/>
          </a:ln>
          <a:effectLst>
            <a:outerShdw blurRad="101600" dist="50800" dir="27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864623" y="4900390"/>
            <a:ext cx="2830653" cy="633865"/>
          </a:xfrm>
          <a:prstGeom prst="rect">
            <a:avLst/>
          </a:prstGeom>
          <a:solidFill>
            <a:srgbClr val="FAFBFC"/>
          </a:solidFill>
          <a:ln>
            <a:noFill/>
          </a:ln>
          <a:effectLst>
            <a:outerShdw blurRad="101600" dist="50800" dir="27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8614528" y="4900390"/>
            <a:ext cx="2830653" cy="633865"/>
          </a:xfrm>
          <a:prstGeom prst="rect">
            <a:avLst/>
          </a:prstGeom>
          <a:solidFill>
            <a:srgbClr val="FAFBFC"/>
          </a:solidFill>
          <a:ln>
            <a:noFill/>
          </a:ln>
          <a:effectLst>
            <a:outerShdw blurRad="101600" dist="50800" dir="27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136904" y="2080619"/>
            <a:ext cx="786282" cy="786282"/>
          </a:xfrm>
          <a:prstGeom prst="rect">
            <a:avLst/>
          </a:prstGeom>
          <a:solidFill>
            <a:schemeClr val="accent2"/>
          </a:solidFill>
          <a:ln w="31750">
            <a:solidFill>
              <a:srgbClr val="FAFBFC"/>
            </a:solidFill>
          </a:ln>
          <a:effectLst>
            <a:outerShdw blurRad="88900" dist="50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5886809" y="2080619"/>
            <a:ext cx="786282" cy="786282"/>
          </a:xfrm>
          <a:prstGeom prst="rect">
            <a:avLst/>
          </a:prstGeom>
          <a:solidFill>
            <a:schemeClr val="accent3"/>
          </a:solidFill>
          <a:ln w="31750">
            <a:solidFill>
              <a:srgbClr val="FAFBFC"/>
            </a:solidFill>
          </a:ln>
          <a:effectLst>
            <a:outerShdw blurRad="88900" dist="50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9636713" y="2080619"/>
            <a:ext cx="786282" cy="786282"/>
          </a:xfrm>
          <a:prstGeom prst="rect">
            <a:avLst/>
          </a:prstGeom>
          <a:solidFill>
            <a:schemeClr val="accent4"/>
          </a:solidFill>
          <a:ln w="31750">
            <a:solidFill>
              <a:srgbClr val="FAFBFC"/>
            </a:solidFill>
          </a:ln>
          <a:effectLst>
            <a:outerShdw blurRad="88900" dist="50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2309174" y="2255072"/>
            <a:ext cx="438958" cy="441927"/>
            <a:chOff x="5042691" y="2273920"/>
            <a:chExt cx="702937" cy="707692"/>
          </a:xfrm>
          <a:solidFill>
            <a:schemeClr val="bg1"/>
          </a:solidFill>
        </p:grpSpPr>
        <p:sp>
          <p:nvSpPr>
            <p:cNvPr id="87"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117712" y="2256670"/>
            <a:ext cx="329789" cy="438730"/>
            <a:chOff x="7976594" y="2279040"/>
            <a:chExt cx="528116" cy="702571"/>
          </a:xfrm>
          <a:solidFill>
            <a:schemeClr val="bg1"/>
          </a:solidFill>
        </p:grpSpPr>
        <p:sp>
          <p:nvSpPr>
            <p:cNvPr id="90"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4"/>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9815481" y="2256444"/>
            <a:ext cx="442155" cy="439184"/>
            <a:chOff x="6463926" y="2278309"/>
            <a:chExt cx="708057" cy="703302"/>
          </a:xfrm>
          <a:solidFill>
            <a:schemeClr val="bg1"/>
          </a:solidFill>
        </p:grpSpPr>
        <p:sp>
          <p:nvSpPr>
            <p:cNvPr id="93"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6" name="文本框 105"/>
          <p:cNvSpPr txBox="1"/>
          <p:nvPr/>
        </p:nvSpPr>
        <p:spPr>
          <a:xfrm>
            <a:off x="1220470" y="5026660"/>
            <a:ext cx="2724785" cy="645160"/>
          </a:xfrm>
          <a:prstGeom prst="rect">
            <a:avLst/>
          </a:prstGeom>
          <a:noFill/>
        </p:spPr>
        <p:txBody>
          <a:bodyPr wrap="square" rtlCol="0">
            <a:spAutoFit/>
          </a:bodyPr>
          <a:lstStyle/>
          <a:p>
            <a:pPr algn="ctr"/>
            <a:r>
              <a:rPr lang="en-US" altLang="zh-CN" b="1" dirty="0">
                <a:latin typeface="宋体" panose="02010600030101010101" pitchFamily="2" charset="-122"/>
                <a:ea typeface="宋体" panose="02010600030101010101" pitchFamily="2" charset="-122"/>
                <a:cs typeface="宋体" panose="02010600030101010101" pitchFamily="2" charset="-122"/>
              </a:rPr>
              <a:t>RNA 小鼠脑区域基因数据 </a:t>
            </a:r>
            <a:r>
              <a:rPr lang="en-US" altLang="zh-CN" dirty="0">
                <a:solidFill>
                  <a:schemeClr val="bg1">
                    <a:lumMod val="50000"/>
                  </a:schemeClr>
                </a:solidFill>
                <a:latin typeface="ITC Avant Garde Std Bk" panose="020B0502020202020204" pitchFamily="34" charset="0"/>
              </a:rPr>
              <a:t>here</a:t>
            </a:r>
            <a:endParaRPr lang="en-US" altLang="zh-CN" dirty="0">
              <a:solidFill>
                <a:schemeClr val="bg1">
                  <a:lumMod val="50000"/>
                </a:schemeClr>
              </a:solidFill>
              <a:latin typeface="ITC Avant Garde Std Bk" panose="020B0502020202020204" pitchFamily="34" charset="0"/>
            </a:endParaRPr>
          </a:p>
        </p:txBody>
      </p:sp>
      <p:sp>
        <p:nvSpPr>
          <p:cNvPr id="107" name="文本框 106"/>
          <p:cNvSpPr txBox="1"/>
          <p:nvPr/>
        </p:nvSpPr>
        <p:spPr>
          <a:xfrm>
            <a:off x="5014161" y="5026863"/>
            <a:ext cx="2531576" cy="645160"/>
          </a:xfrm>
          <a:prstGeom prst="rect">
            <a:avLst/>
          </a:prstGeom>
          <a:noFill/>
        </p:spPr>
        <p:txBody>
          <a:bodyPr wrap="square" rtlCol="0">
            <a:spAutoFit/>
          </a:bodyPr>
          <a:lstStyle/>
          <a:p>
            <a:pPr algn="ctr"/>
            <a:r>
              <a:rPr lang="en-US" altLang="zh-CN" b="1" dirty="0">
                <a:latin typeface="宋体" panose="02010600030101010101" pitchFamily="2" charset="-122"/>
                <a:ea typeface="宋体" panose="02010600030101010101" pitchFamily="2" charset="-122"/>
                <a:cs typeface="宋体" panose="02010600030101010101" pitchFamily="2" charset="-122"/>
              </a:rPr>
              <a:t>RNA 猪脑区域基因数据</a:t>
            </a:r>
            <a:r>
              <a:rPr lang="en-US" altLang="zh-CN" dirty="0">
                <a:solidFill>
                  <a:schemeClr val="bg1">
                    <a:lumMod val="50000"/>
                  </a:schemeClr>
                </a:solidFill>
                <a:latin typeface="ITC Avant Garde Std Bk" panose="020B0502020202020204" pitchFamily="34" charset="0"/>
              </a:rPr>
              <a:t>here</a:t>
            </a:r>
            <a:endParaRPr lang="en-US" altLang="zh-CN" dirty="0">
              <a:solidFill>
                <a:schemeClr val="bg1">
                  <a:lumMod val="50000"/>
                </a:schemeClr>
              </a:solidFill>
              <a:latin typeface="ITC Avant Garde Std Bk" panose="020B0502020202020204" pitchFamily="34" charset="0"/>
            </a:endParaRPr>
          </a:p>
        </p:txBody>
      </p:sp>
      <p:sp>
        <p:nvSpPr>
          <p:cNvPr id="108" name="文本框 107"/>
          <p:cNvSpPr txBox="1"/>
          <p:nvPr/>
        </p:nvSpPr>
        <p:spPr>
          <a:xfrm>
            <a:off x="8764066" y="5026863"/>
            <a:ext cx="2531576" cy="645160"/>
          </a:xfrm>
          <a:prstGeom prst="rect">
            <a:avLst/>
          </a:prstGeom>
          <a:noFill/>
        </p:spPr>
        <p:txBody>
          <a:bodyPr wrap="square" rtlCol="0">
            <a:spAutoFit/>
          </a:bodyPr>
          <a:lstStyle/>
          <a:p>
            <a:pPr algn="ctr"/>
            <a:r>
              <a:rPr lang="en-US" altLang="zh-CN" b="1" dirty="0">
                <a:solidFill>
                  <a:schemeClr val="tx1"/>
                </a:solidFill>
                <a:latin typeface="宋体" panose="02010600030101010101" pitchFamily="2" charset="-122"/>
                <a:ea typeface="宋体" panose="02010600030101010101" pitchFamily="2" charset="-122"/>
                <a:cs typeface="宋体" panose="02010600030101010101" pitchFamily="2" charset="-122"/>
              </a:rPr>
              <a:t>RNA 单细胞类型数据</a:t>
            </a:r>
            <a:r>
              <a:rPr lang="en-US" altLang="zh-CN" dirty="0">
                <a:solidFill>
                  <a:schemeClr val="bg1">
                    <a:lumMod val="50000"/>
                  </a:schemeClr>
                </a:solidFill>
                <a:latin typeface="ITC Avant Garde Std Bk" panose="020B0502020202020204" pitchFamily="34" charset="0"/>
              </a:rPr>
              <a:t>add the title here</a:t>
            </a:r>
            <a:endParaRPr lang="en-US" altLang="zh-CN" dirty="0">
              <a:solidFill>
                <a:schemeClr val="bg1">
                  <a:lumMod val="50000"/>
                </a:schemeClr>
              </a:solidFill>
              <a:latin typeface="ITC Avant Garde Std Bk" panose="020B0502020202020204" pitchFamily="34" charset="0"/>
            </a:endParaRPr>
          </a:p>
        </p:txBody>
      </p:sp>
      <p:graphicFrame>
        <p:nvGraphicFramePr>
          <p:cNvPr id="3" name="对象 2">
            <a:hlinkClick r:id="" action="ppaction://ole?verb="/>
          </p:cNvPr>
          <p:cNvGraphicFramePr>
            <a:graphicFrameLocks noChangeAspect="1"/>
          </p:cNvGraphicFramePr>
          <p:nvPr/>
        </p:nvGraphicFramePr>
        <p:xfrm>
          <a:off x="1748790" y="3116580"/>
          <a:ext cx="1562735" cy="1490345"/>
        </p:xfrm>
        <a:graphic>
          <a:graphicData uri="http://schemas.openxmlformats.org/presentationml/2006/ole">
            <mc:AlternateContent xmlns:mc="http://schemas.openxmlformats.org/markup-compatibility/2006">
              <mc:Choice xmlns:v="urn:schemas-microsoft-com:vml" Requires="v">
                <p:oleObj spid="_x0000_s1025" name="" showAsIcon="1" r:id="rId2" imgW="971550" imgH="952500" progId="Package">
                  <p:embed/>
                </p:oleObj>
              </mc:Choice>
              <mc:Fallback>
                <p:oleObj name="" showAsIcon="1" r:id="rId2" imgW="971550" imgH="952500" progId="Package">
                  <p:embed/>
                  <p:pic>
                    <p:nvPicPr>
                      <p:cNvPr id="0" name="图片 1024"/>
                      <p:cNvPicPr/>
                      <p:nvPr/>
                    </p:nvPicPr>
                    <p:blipFill>
                      <a:blip r:embed="rId3"/>
                      <a:stretch>
                        <a:fillRect/>
                      </a:stretch>
                    </p:blipFill>
                    <p:spPr>
                      <a:xfrm>
                        <a:off x="1748790" y="3116580"/>
                        <a:ext cx="1562735" cy="1490345"/>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5540375" y="3072130"/>
          <a:ext cx="1479550" cy="1450975"/>
        </p:xfrm>
        <a:graphic>
          <a:graphicData uri="http://schemas.openxmlformats.org/presentationml/2006/ole">
            <mc:AlternateContent xmlns:mc="http://schemas.openxmlformats.org/markup-compatibility/2006">
              <mc:Choice xmlns:v="urn:schemas-microsoft-com:vml" Requires="v">
                <p:oleObj spid="_x0000_s1026" name="" showAsIcon="1" r:id="rId4" imgW="971550" imgH="952500" progId="Package">
                  <p:embed/>
                </p:oleObj>
              </mc:Choice>
              <mc:Fallback>
                <p:oleObj name="" showAsIcon="1" r:id="rId4" imgW="971550" imgH="952500" progId="Package">
                  <p:embed/>
                  <p:pic>
                    <p:nvPicPr>
                      <p:cNvPr id="0" name="图片 1025"/>
                      <p:cNvPicPr/>
                      <p:nvPr/>
                    </p:nvPicPr>
                    <p:blipFill>
                      <a:blip r:embed="rId5"/>
                      <a:stretch>
                        <a:fillRect/>
                      </a:stretch>
                    </p:blipFill>
                    <p:spPr>
                      <a:xfrm>
                        <a:off x="5540375" y="3072130"/>
                        <a:ext cx="1479550" cy="145097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9324340" y="3062605"/>
          <a:ext cx="1424305" cy="1396365"/>
        </p:xfrm>
        <a:graphic>
          <a:graphicData uri="http://schemas.openxmlformats.org/presentationml/2006/ole">
            <mc:AlternateContent xmlns:mc="http://schemas.openxmlformats.org/markup-compatibility/2006">
              <mc:Choice xmlns:v="urn:schemas-microsoft-com:vml" Requires="v">
                <p:oleObj spid="_x0000_s1027" name="" showAsIcon="1" r:id="rId6" imgW="971550" imgH="952500" progId="Package">
                  <p:embed/>
                </p:oleObj>
              </mc:Choice>
              <mc:Fallback>
                <p:oleObj name="" showAsIcon="1" r:id="rId6" imgW="971550" imgH="952500" progId="Package">
                  <p:embed/>
                  <p:pic>
                    <p:nvPicPr>
                      <p:cNvPr id="0" name="图片 1026"/>
                      <p:cNvPicPr/>
                      <p:nvPr/>
                    </p:nvPicPr>
                    <p:blipFill>
                      <a:blip r:embed="rId7"/>
                      <a:stretch>
                        <a:fillRect/>
                      </a:stretch>
                    </p:blipFill>
                    <p:spPr>
                      <a:xfrm>
                        <a:off x="9324340" y="3062605"/>
                        <a:ext cx="1424305" cy="1396365"/>
                      </a:xfrm>
                      <a:prstGeom prst="rect">
                        <a:avLst/>
                      </a:prstGeom>
                    </p:spPr>
                  </p:pic>
                </p:oleObj>
              </mc:Fallback>
            </mc:AlternateContent>
          </a:graphicData>
        </a:graphic>
      </p:graphicFrame>
      <p:sp>
        <p:nvSpPr>
          <p:cNvPr id="7" name="标题 6"/>
          <p:cNvSpPr/>
          <p:nvPr>
            <p:ph type="title"/>
          </p:nvPr>
        </p:nvSpPr>
        <p:spPr>
          <a:xfrm>
            <a:off x="1425828" y="419289"/>
            <a:ext cx="10515600" cy="534035"/>
          </a:xfrm>
        </p:spPr>
        <p:txBody>
          <a:bodyPr/>
          <a:p>
            <a:r>
              <a:rPr dirty="0" smtClean="0">
                <a:latin typeface="宋体" panose="02010600030101010101" pitchFamily="2" charset="-122"/>
                <a:ea typeface="宋体" panose="02010600030101010101" pitchFamily="2" charset="-122"/>
                <a:sym typeface="+mn-lt"/>
              </a:rPr>
              <a:t>病理图像分析的数据库和源码</a:t>
            </a:r>
            <a:endParaRPr lang="zh-CN" altLang="en-US"/>
          </a:p>
        </p:txBody>
      </p:sp>
      <p:grpSp>
        <p:nvGrpSpPr>
          <p:cNvPr id="66" name="组合 65"/>
          <p:cNvGrpSpPr/>
          <p:nvPr/>
        </p:nvGrpSpPr>
        <p:grpSpPr>
          <a:xfrm>
            <a:off x="7174884" y="533040"/>
            <a:ext cx="3879100" cy="828007"/>
            <a:chOff x="750944" y="1132570"/>
            <a:chExt cx="10690112" cy="4592864"/>
          </a:xfrm>
        </p:grpSpPr>
        <p:sp>
          <p:nvSpPr>
            <p:cNvPr id="67" name="圆角矩形 66"/>
            <p:cNvSpPr/>
            <p:nvPr>
              <p:custDataLst>
                <p:tags r:id="rId8"/>
              </p:custDataLst>
            </p:nvPr>
          </p:nvSpPr>
          <p:spPr>
            <a:xfrm>
              <a:off x="750944" y="1132570"/>
              <a:ext cx="10690112" cy="4592864"/>
            </a:xfrm>
            <a:prstGeom prst="roundRect">
              <a:avLst>
                <a:gd name="adj" fmla="val 50000"/>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圆角矩形 67"/>
            <p:cNvSpPr/>
            <p:nvPr>
              <p:custDataLst>
                <p:tags r:id="rId9"/>
              </p:custDataLst>
            </p:nvPr>
          </p:nvSpPr>
          <p:spPr>
            <a:xfrm>
              <a:off x="1136648" y="1779416"/>
              <a:ext cx="9918707" cy="3299172"/>
            </a:xfrm>
            <a:prstGeom prst="roundRect">
              <a:avLst>
                <a:gd name="adj" fmla="val 50000"/>
              </a:avLst>
            </a:prstGeom>
            <a:solidFill>
              <a:srgbClr val="F9F9F9"/>
            </a:solidFill>
            <a:ln w="31750">
              <a:gradFill>
                <a:gsLst>
                  <a:gs pos="0">
                    <a:schemeClr val="bg1"/>
                  </a:gs>
                  <a:gs pos="100000">
                    <a:srgbClr val="EAEAEA"/>
                  </a:gs>
                </a:gsLst>
                <a:lin ang="5400000" scaled="1"/>
              </a:grad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b="1">
                  <a:solidFill>
                    <a:schemeClr val="tx1"/>
                  </a:solidFill>
                </a:rPr>
                <a:t>例子</a:t>
              </a:r>
              <a:endParaRPr lang="zh-CN" altLang="en-US" sz="3200" b="1">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childTnLst>
                              </p:cTn>
                            </p:par>
                            <p:par>
                              <p:cTn id="8" fill="hold">
                                <p:stCondLst>
                                  <p:cond delay="1000"/>
                                </p:stCondLst>
                                <p:childTnLst>
                                  <p:par>
                                    <p:cTn id="9" presetID="45"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anim calcmode="lin" valueType="num">
                                          <p:cBhvr>
                                            <p:cTn id="12" dur="500" fill="hold"/>
                                            <p:tgtEl>
                                              <p:spTgt spid="74"/>
                                            </p:tgtEl>
                                            <p:attrNameLst>
                                              <p:attrName>ppt_w</p:attrName>
                                            </p:attrNameLst>
                                          </p:cBhvr>
                                          <p:tavLst>
                                            <p:tav tm="0" fmla="#ppt_w*sin(2.5*pi*$)">
                                              <p:val>
                                                <p:fltVal val="0"/>
                                              </p:val>
                                            </p:tav>
                                            <p:tav tm="100000">
                                              <p:val>
                                                <p:fltVal val="1"/>
                                              </p:val>
                                            </p:tav>
                                          </p:tavLst>
                                        </p:anim>
                                        <p:anim calcmode="lin" valueType="num">
                                          <p:cBhvr>
                                            <p:cTn id="13" dur="500" fill="hold"/>
                                            <p:tgtEl>
                                              <p:spTgt spid="74"/>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2" presetClass="entr" presetSubtype="4" accel="62000" fill="hold" grpId="0" nodeType="afterEffect" p14:presetBounceEnd="42000">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14:bounceEnd="42000">
                                          <p:cBhvr additive="base">
                                            <p:cTn id="17" dur="500" fill="hold"/>
                                            <p:tgtEl>
                                              <p:spTgt spid="77"/>
                                            </p:tgtEl>
                                            <p:attrNameLst>
                                              <p:attrName>ppt_x</p:attrName>
                                            </p:attrNameLst>
                                          </p:cBhvr>
                                          <p:tavLst>
                                            <p:tav tm="0">
                                              <p:val>
                                                <p:strVal val="#ppt_x"/>
                                              </p:val>
                                            </p:tav>
                                            <p:tav tm="100000">
                                              <p:val>
                                                <p:strVal val="#ppt_x"/>
                                              </p:val>
                                            </p:tav>
                                          </p:tavLst>
                                        </p:anim>
                                        <p:anim calcmode="lin" valueType="num" p14:bounceEnd="42000">
                                          <p:cBhvr additive="base">
                                            <p:cTn id="18" dur="500" fill="hold"/>
                                            <p:tgtEl>
                                              <p:spTgt spid="77"/>
                                            </p:tgtEl>
                                            <p:attrNameLst>
                                              <p:attrName>ppt_y</p:attrName>
                                            </p:attrNameLst>
                                          </p:cBhvr>
                                          <p:tavLst>
                                            <p:tav tm="0">
                                              <p:val>
                                                <p:strVal val="1+#ppt_h/2"/>
                                              </p:val>
                                            </p:tav>
                                            <p:tav tm="100000">
                                              <p:val>
                                                <p:strVal val="#ppt_y"/>
                                              </p:val>
                                            </p:tav>
                                          </p:tavLst>
                                        </p:anim>
                                      </p:childTnLst>
                                    </p:cTn>
                                  </p:par>
                                  <p:par>
                                    <p:cTn id="19" presetID="53" presetClass="entr" presetSubtype="16" fill="hold" grpId="0" nodeType="withEffect">
                                      <p:stCondLst>
                                        <p:cond delay="300"/>
                                      </p:stCondLst>
                                      <p:childTnLst>
                                        <p:set>
                                          <p:cBhvr>
                                            <p:cTn id="20" dur="1" fill="hold">
                                              <p:stCondLst>
                                                <p:cond delay="0"/>
                                              </p:stCondLst>
                                            </p:cTn>
                                            <p:tgtEl>
                                              <p:spTgt spid="83"/>
                                            </p:tgtEl>
                                            <p:attrNameLst>
                                              <p:attrName>style.visibility</p:attrName>
                                            </p:attrNameLst>
                                          </p:cBhvr>
                                          <p:to>
                                            <p:strVal val="visible"/>
                                          </p:to>
                                        </p:set>
                                        <p:anim calcmode="lin" valueType="num">
                                          <p:cBhvr>
                                            <p:cTn id="21" dur="500" fill="hold"/>
                                            <p:tgtEl>
                                              <p:spTgt spid="83"/>
                                            </p:tgtEl>
                                            <p:attrNameLst>
                                              <p:attrName>ppt_w</p:attrName>
                                            </p:attrNameLst>
                                          </p:cBhvr>
                                          <p:tavLst>
                                            <p:tav tm="0">
                                              <p:val>
                                                <p:fltVal val="0"/>
                                              </p:val>
                                            </p:tav>
                                            <p:tav tm="100000">
                                              <p:val>
                                                <p:strVal val="#ppt_w"/>
                                              </p:val>
                                            </p:tav>
                                          </p:tavLst>
                                        </p:anim>
                                        <p:anim calcmode="lin" valueType="num">
                                          <p:cBhvr>
                                            <p:cTn id="22" dur="500" fill="hold"/>
                                            <p:tgtEl>
                                              <p:spTgt spid="83"/>
                                            </p:tgtEl>
                                            <p:attrNameLst>
                                              <p:attrName>ppt_h</p:attrName>
                                            </p:attrNameLst>
                                          </p:cBhvr>
                                          <p:tavLst>
                                            <p:tav tm="0">
                                              <p:val>
                                                <p:fltVal val="0"/>
                                              </p:val>
                                            </p:tav>
                                            <p:tav tm="100000">
                                              <p:val>
                                                <p:strVal val="#ppt_h"/>
                                              </p:val>
                                            </p:tav>
                                          </p:tavLst>
                                        </p:anim>
                                        <p:animEffect transition="in" filter="fade">
                                          <p:cBhvr>
                                            <p:cTn id="23" dur="500"/>
                                            <p:tgtEl>
                                              <p:spTgt spid="83"/>
                                            </p:tgtEl>
                                          </p:cBhvr>
                                        </p:animEffect>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26" presetClass="emph" presetSubtype="0" fill="hold" nodeType="withEffect">
                                      <p:stCondLst>
                                        <p:cond delay="0"/>
                                      </p:stCondLst>
                                      <p:childTnLst>
                                        <p:animEffect transition="out" filter="fade">
                                          <p:cBhvr>
                                            <p:cTn id="28" dur="500" tmFilter="0, 0; .2, .5; .8, .5; 1, 0"/>
                                            <p:tgtEl>
                                              <p:spTgt spid="86"/>
                                            </p:tgtEl>
                                          </p:cBhvr>
                                        </p:animEffect>
                                        <p:animScale>
                                          <p:cBhvr>
                                            <p:cTn id="29" dur="250" autoRev="1" fill="hold"/>
                                            <p:tgtEl>
                                              <p:spTgt spid="86"/>
                                            </p:tgtEl>
                                          </p:cBhvr>
                                          <p:by x="105000" y="105000"/>
                                        </p:animScale>
                                      </p:childTnLst>
                                    </p:cTn>
                                  </p:par>
                                </p:childTnLst>
                              </p:cTn>
                            </p:par>
                            <p:par>
                              <p:cTn id="30" fill="hold">
                                <p:stCondLst>
                                  <p:cond delay="2000"/>
                                </p:stCondLst>
                                <p:childTnLst>
                                  <p:par>
                                    <p:cTn id="31" presetID="21" presetClass="entr" presetSubtype="1"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heel(1)">
                                          <p:cBhvr>
                                            <p:cTn id="33" dur="500"/>
                                            <p:tgtEl>
                                              <p:spTgt spid="80"/>
                                            </p:tgtEl>
                                          </p:cBhvr>
                                        </p:animEffect>
                                      </p:childTnLst>
                                    </p:cTn>
                                  </p:par>
                                  <p:par>
                                    <p:cTn id="34" presetID="53" presetClass="entr" presetSubtype="16" fill="hold" grpId="0" nodeType="withEffect">
                                      <p:stCondLst>
                                        <p:cond delay="0"/>
                                      </p:stCondLst>
                                      <p:iterate type="lt">
                                        <p:tmPct val="5556"/>
                                      </p:iterate>
                                      <p:childTnLst>
                                        <p:set>
                                          <p:cBhvr>
                                            <p:cTn id="35" dur="1" fill="hold">
                                              <p:stCondLst>
                                                <p:cond delay="0"/>
                                              </p:stCondLst>
                                            </p:cTn>
                                            <p:tgtEl>
                                              <p:spTgt spid="106"/>
                                            </p:tgtEl>
                                            <p:attrNameLst>
                                              <p:attrName>style.visibility</p:attrName>
                                            </p:attrNameLst>
                                          </p:cBhvr>
                                          <p:to>
                                            <p:strVal val="visible"/>
                                          </p:to>
                                        </p:set>
                                        <p:anim calcmode="lin" valueType="num">
                                          <p:cBhvr>
                                            <p:cTn id="36" dur="500" fill="hold"/>
                                            <p:tgtEl>
                                              <p:spTgt spid="106"/>
                                            </p:tgtEl>
                                            <p:attrNameLst>
                                              <p:attrName>ppt_w</p:attrName>
                                            </p:attrNameLst>
                                          </p:cBhvr>
                                          <p:tavLst>
                                            <p:tav tm="0">
                                              <p:val>
                                                <p:fltVal val="0"/>
                                              </p:val>
                                            </p:tav>
                                            <p:tav tm="100000">
                                              <p:val>
                                                <p:strVal val="#ppt_w"/>
                                              </p:val>
                                            </p:tav>
                                          </p:tavLst>
                                        </p:anim>
                                        <p:anim calcmode="lin" valueType="num">
                                          <p:cBhvr>
                                            <p:cTn id="37" dur="500" fill="hold"/>
                                            <p:tgtEl>
                                              <p:spTgt spid="106"/>
                                            </p:tgtEl>
                                            <p:attrNameLst>
                                              <p:attrName>ppt_h</p:attrName>
                                            </p:attrNameLst>
                                          </p:cBhvr>
                                          <p:tavLst>
                                            <p:tav tm="0">
                                              <p:val>
                                                <p:fltVal val="0"/>
                                              </p:val>
                                            </p:tav>
                                            <p:tav tm="100000">
                                              <p:val>
                                                <p:strVal val="#ppt_h"/>
                                              </p:val>
                                            </p:tav>
                                          </p:tavLst>
                                        </p:anim>
                                        <p:animEffect transition="in" filter="fade">
                                          <p:cBhvr>
                                            <p:cTn id="38" dur="500"/>
                                            <p:tgtEl>
                                              <p:spTgt spid="106"/>
                                            </p:tgtEl>
                                          </p:cBhvr>
                                        </p:animEffect>
                                      </p:childTnLst>
                                    </p:cTn>
                                  </p:par>
                                </p:childTnLst>
                              </p:cTn>
                            </p:par>
                            <p:par>
                              <p:cTn id="39" fill="hold">
                                <p:stCondLst>
                                  <p:cond delay="3772"/>
                                </p:stCondLst>
                                <p:childTnLst>
                                  <p:par>
                                    <p:cTn id="40" presetID="45" presetClass="entr" presetSubtype="0"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anim calcmode="lin" valueType="num">
                                          <p:cBhvr>
                                            <p:cTn id="43" dur="500" fill="hold"/>
                                            <p:tgtEl>
                                              <p:spTgt spid="75"/>
                                            </p:tgtEl>
                                            <p:attrNameLst>
                                              <p:attrName>ppt_w</p:attrName>
                                            </p:attrNameLst>
                                          </p:cBhvr>
                                          <p:tavLst>
                                            <p:tav tm="0" fmla="#ppt_w*sin(2.5*pi*$)">
                                              <p:val>
                                                <p:fltVal val="0"/>
                                              </p:val>
                                            </p:tav>
                                            <p:tav tm="100000">
                                              <p:val>
                                                <p:fltVal val="1"/>
                                              </p:val>
                                            </p:tav>
                                          </p:tavLst>
                                        </p:anim>
                                        <p:anim calcmode="lin" valueType="num">
                                          <p:cBhvr>
                                            <p:cTn id="44" dur="500" fill="hold"/>
                                            <p:tgtEl>
                                              <p:spTgt spid="75"/>
                                            </p:tgtEl>
                                            <p:attrNameLst>
                                              <p:attrName>ppt_h</p:attrName>
                                            </p:attrNameLst>
                                          </p:cBhvr>
                                          <p:tavLst>
                                            <p:tav tm="0">
                                              <p:val>
                                                <p:strVal val="#ppt_h"/>
                                              </p:val>
                                            </p:tav>
                                            <p:tav tm="100000">
                                              <p:val>
                                                <p:strVal val="#ppt_h"/>
                                              </p:val>
                                            </p:tav>
                                          </p:tavLst>
                                        </p:anim>
                                      </p:childTnLst>
                                    </p:cTn>
                                  </p:par>
                                </p:childTnLst>
                              </p:cTn>
                            </p:par>
                            <p:par>
                              <p:cTn id="45" fill="hold">
                                <p:stCondLst>
                                  <p:cond delay="4272"/>
                                </p:stCondLst>
                                <p:childTnLst>
                                  <p:par>
                                    <p:cTn id="46" presetID="2" presetClass="entr" presetSubtype="4" accel="62000" fill="hold" grpId="0" nodeType="afterEffect" p14:presetBounceEnd="42000">
                                      <p:stCondLst>
                                        <p:cond delay="0"/>
                                      </p:stCondLst>
                                      <p:childTnLst>
                                        <p:set>
                                          <p:cBhvr>
                                            <p:cTn id="47" dur="1" fill="hold">
                                              <p:stCondLst>
                                                <p:cond delay="0"/>
                                              </p:stCondLst>
                                            </p:cTn>
                                            <p:tgtEl>
                                              <p:spTgt spid="78"/>
                                            </p:tgtEl>
                                            <p:attrNameLst>
                                              <p:attrName>style.visibility</p:attrName>
                                            </p:attrNameLst>
                                          </p:cBhvr>
                                          <p:to>
                                            <p:strVal val="visible"/>
                                          </p:to>
                                        </p:set>
                                        <p:anim calcmode="lin" valueType="num" p14:bounceEnd="42000">
                                          <p:cBhvr additive="base">
                                            <p:cTn id="48" dur="500" fill="hold"/>
                                            <p:tgtEl>
                                              <p:spTgt spid="78"/>
                                            </p:tgtEl>
                                            <p:attrNameLst>
                                              <p:attrName>ppt_x</p:attrName>
                                            </p:attrNameLst>
                                          </p:cBhvr>
                                          <p:tavLst>
                                            <p:tav tm="0">
                                              <p:val>
                                                <p:strVal val="#ppt_x"/>
                                              </p:val>
                                            </p:tav>
                                            <p:tav tm="100000">
                                              <p:val>
                                                <p:strVal val="#ppt_x"/>
                                              </p:val>
                                            </p:tav>
                                          </p:tavLst>
                                        </p:anim>
                                        <p:anim calcmode="lin" valueType="num" p14:bounceEnd="42000">
                                          <p:cBhvr additive="base">
                                            <p:cTn id="49" dur="500" fill="hold"/>
                                            <p:tgtEl>
                                              <p:spTgt spid="78"/>
                                            </p:tgtEl>
                                            <p:attrNameLst>
                                              <p:attrName>ppt_y</p:attrName>
                                            </p:attrNameLst>
                                          </p:cBhvr>
                                          <p:tavLst>
                                            <p:tav tm="0">
                                              <p:val>
                                                <p:strVal val="1+#ppt_h/2"/>
                                              </p:val>
                                            </p:tav>
                                            <p:tav tm="100000">
                                              <p:val>
                                                <p:strVal val="#ppt_y"/>
                                              </p:val>
                                            </p:tav>
                                          </p:tavLst>
                                        </p:anim>
                                      </p:childTnLst>
                                    </p:cTn>
                                  </p:par>
                                  <p:par>
                                    <p:cTn id="50" presetID="53" presetClass="entr" presetSubtype="16" fill="hold" grpId="0" nodeType="withEffect">
                                      <p:stCondLst>
                                        <p:cond delay="311"/>
                                      </p:stCondLst>
                                      <p:childTnLst>
                                        <p:set>
                                          <p:cBhvr>
                                            <p:cTn id="51" dur="1" fill="hold">
                                              <p:stCondLst>
                                                <p:cond delay="0"/>
                                              </p:stCondLst>
                                            </p:cTn>
                                            <p:tgtEl>
                                              <p:spTgt spid="84"/>
                                            </p:tgtEl>
                                            <p:attrNameLst>
                                              <p:attrName>style.visibility</p:attrName>
                                            </p:attrNameLst>
                                          </p:cBhvr>
                                          <p:to>
                                            <p:strVal val="visible"/>
                                          </p:to>
                                        </p:set>
                                        <p:anim calcmode="lin" valueType="num">
                                          <p:cBhvr>
                                            <p:cTn id="52" dur="500" fill="hold"/>
                                            <p:tgtEl>
                                              <p:spTgt spid="84"/>
                                            </p:tgtEl>
                                            <p:attrNameLst>
                                              <p:attrName>ppt_w</p:attrName>
                                            </p:attrNameLst>
                                          </p:cBhvr>
                                          <p:tavLst>
                                            <p:tav tm="0">
                                              <p:val>
                                                <p:fltVal val="0"/>
                                              </p:val>
                                            </p:tav>
                                            <p:tav tm="100000">
                                              <p:val>
                                                <p:strVal val="#ppt_w"/>
                                              </p:val>
                                            </p:tav>
                                          </p:tavLst>
                                        </p:anim>
                                        <p:anim calcmode="lin" valueType="num">
                                          <p:cBhvr>
                                            <p:cTn id="53" dur="500" fill="hold"/>
                                            <p:tgtEl>
                                              <p:spTgt spid="84"/>
                                            </p:tgtEl>
                                            <p:attrNameLst>
                                              <p:attrName>ppt_h</p:attrName>
                                            </p:attrNameLst>
                                          </p:cBhvr>
                                          <p:tavLst>
                                            <p:tav tm="0">
                                              <p:val>
                                                <p:fltVal val="0"/>
                                              </p:val>
                                            </p:tav>
                                            <p:tav tm="100000">
                                              <p:val>
                                                <p:strVal val="#ppt_h"/>
                                              </p:val>
                                            </p:tav>
                                          </p:tavLst>
                                        </p:anim>
                                        <p:animEffect transition="in" filter="fade">
                                          <p:cBhvr>
                                            <p:cTn id="54" dur="500"/>
                                            <p:tgtEl>
                                              <p:spTgt spid="84"/>
                                            </p:tgtEl>
                                          </p:cBhvr>
                                        </p:animEffect>
                                      </p:childTnLst>
                                    </p:cTn>
                                  </p:par>
                                </p:childTnLst>
                              </p:cTn>
                            </p:par>
                            <p:par>
                              <p:cTn id="55" fill="hold">
                                <p:stCondLst>
                                  <p:cond delay="4772"/>
                                </p:stCondLst>
                                <p:childTnLst>
                                  <p:par>
                                    <p:cTn id="56" presetID="1" presetClass="entr" presetSubtype="0" fill="hold" nodeType="afterEffect">
                                      <p:stCondLst>
                                        <p:cond delay="0"/>
                                      </p:stCondLst>
                                      <p:childTnLst>
                                        <p:set>
                                          <p:cBhvr>
                                            <p:cTn id="57" dur="1" fill="hold">
                                              <p:stCondLst>
                                                <p:cond delay="0"/>
                                              </p:stCondLst>
                                            </p:cTn>
                                            <p:tgtEl>
                                              <p:spTgt spid="89"/>
                                            </p:tgtEl>
                                            <p:attrNameLst>
                                              <p:attrName>style.visibility</p:attrName>
                                            </p:attrNameLst>
                                          </p:cBhvr>
                                          <p:to>
                                            <p:strVal val="visible"/>
                                          </p:to>
                                        </p:set>
                                      </p:childTnLst>
                                    </p:cTn>
                                  </p:par>
                                  <p:par>
                                    <p:cTn id="58" presetID="26" presetClass="emph" presetSubtype="0" fill="hold" nodeType="withEffect">
                                      <p:stCondLst>
                                        <p:cond delay="0"/>
                                      </p:stCondLst>
                                      <p:childTnLst>
                                        <p:animEffect transition="out" filter="fade">
                                          <p:cBhvr>
                                            <p:cTn id="59" dur="500" tmFilter="0, 0; .2, .5; .8, .5; 1, 0"/>
                                            <p:tgtEl>
                                              <p:spTgt spid="89"/>
                                            </p:tgtEl>
                                          </p:cBhvr>
                                        </p:animEffect>
                                        <p:animScale>
                                          <p:cBhvr>
                                            <p:cTn id="60" dur="250" autoRev="1" fill="hold"/>
                                            <p:tgtEl>
                                              <p:spTgt spid="89"/>
                                            </p:tgtEl>
                                          </p:cBhvr>
                                          <p:by x="105000" y="105000"/>
                                        </p:animScale>
                                      </p:childTnLst>
                                    </p:cTn>
                                  </p:par>
                                </p:childTnLst>
                              </p:cTn>
                            </p:par>
                            <p:par>
                              <p:cTn id="61" fill="hold">
                                <p:stCondLst>
                                  <p:cond delay="4772"/>
                                </p:stCondLst>
                                <p:childTnLst>
                                  <p:par>
                                    <p:cTn id="62" presetID="21" presetClass="entr" presetSubtype="1" fill="hold" grpId="0" nodeType="after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wheel(1)">
                                          <p:cBhvr>
                                            <p:cTn id="64" dur="500"/>
                                            <p:tgtEl>
                                              <p:spTgt spid="81"/>
                                            </p:tgtEl>
                                          </p:cBhvr>
                                        </p:animEffect>
                                      </p:childTnLst>
                                    </p:cTn>
                                  </p:par>
                                  <p:par>
                                    <p:cTn id="65" presetID="53" presetClass="entr" presetSubtype="16" fill="hold" grpId="0" nodeType="withEffect">
                                      <p:stCondLst>
                                        <p:cond delay="0"/>
                                      </p:stCondLst>
                                      <p:iterate type="lt">
                                        <p:tmPct val="5556"/>
                                      </p:iterate>
                                      <p:childTnLst>
                                        <p:set>
                                          <p:cBhvr>
                                            <p:cTn id="66" dur="1" fill="hold">
                                              <p:stCondLst>
                                                <p:cond delay="0"/>
                                              </p:stCondLst>
                                            </p:cTn>
                                            <p:tgtEl>
                                              <p:spTgt spid="107"/>
                                            </p:tgtEl>
                                            <p:attrNameLst>
                                              <p:attrName>style.visibility</p:attrName>
                                            </p:attrNameLst>
                                          </p:cBhvr>
                                          <p:to>
                                            <p:strVal val="visible"/>
                                          </p:to>
                                        </p:set>
                                        <p:anim calcmode="lin" valueType="num">
                                          <p:cBhvr>
                                            <p:cTn id="67" dur="500" fill="hold"/>
                                            <p:tgtEl>
                                              <p:spTgt spid="107"/>
                                            </p:tgtEl>
                                            <p:attrNameLst>
                                              <p:attrName>ppt_w</p:attrName>
                                            </p:attrNameLst>
                                          </p:cBhvr>
                                          <p:tavLst>
                                            <p:tav tm="0">
                                              <p:val>
                                                <p:fltVal val="0"/>
                                              </p:val>
                                            </p:tav>
                                            <p:tav tm="100000">
                                              <p:val>
                                                <p:strVal val="#ppt_w"/>
                                              </p:val>
                                            </p:tav>
                                          </p:tavLst>
                                        </p:anim>
                                        <p:anim calcmode="lin" valueType="num">
                                          <p:cBhvr>
                                            <p:cTn id="68" dur="500" fill="hold"/>
                                            <p:tgtEl>
                                              <p:spTgt spid="107"/>
                                            </p:tgtEl>
                                            <p:attrNameLst>
                                              <p:attrName>ppt_h</p:attrName>
                                            </p:attrNameLst>
                                          </p:cBhvr>
                                          <p:tavLst>
                                            <p:tav tm="0">
                                              <p:val>
                                                <p:fltVal val="0"/>
                                              </p:val>
                                            </p:tav>
                                            <p:tav tm="100000">
                                              <p:val>
                                                <p:strVal val="#ppt_h"/>
                                              </p:val>
                                            </p:tav>
                                          </p:tavLst>
                                        </p:anim>
                                        <p:animEffect transition="in" filter="fade">
                                          <p:cBhvr>
                                            <p:cTn id="69" dur="500"/>
                                            <p:tgtEl>
                                              <p:spTgt spid="107"/>
                                            </p:tgtEl>
                                          </p:cBhvr>
                                        </p:animEffect>
                                      </p:childTnLst>
                                    </p:cTn>
                                  </p:par>
                                </p:childTnLst>
                              </p:cTn>
                            </p:par>
                            <p:par>
                              <p:cTn id="70" fill="hold">
                                <p:stCondLst>
                                  <p:cond delay="6499"/>
                                </p:stCondLst>
                                <p:childTnLst>
                                  <p:par>
                                    <p:cTn id="71" presetID="45" presetClass="entr" presetSubtype="0" fill="hold" grpId="0" nodeType="after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anim calcmode="lin" valueType="num">
                                          <p:cBhvr>
                                            <p:cTn id="74" dur="500" fill="hold"/>
                                            <p:tgtEl>
                                              <p:spTgt spid="76"/>
                                            </p:tgtEl>
                                            <p:attrNameLst>
                                              <p:attrName>ppt_w</p:attrName>
                                            </p:attrNameLst>
                                          </p:cBhvr>
                                          <p:tavLst>
                                            <p:tav tm="0" fmla="#ppt_w*sin(2.5*pi*$)">
                                              <p:val>
                                                <p:fltVal val="0"/>
                                              </p:val>
                                            </p:tav>
                                            <p:tav tm="100000">
                                              <p:val>
                                                <p:fltVal val="1"/>
                                              </p:val>
                                            </p:tav>
                                          </p:tavLst>
                                        </p:anim>
                                        <p:anim calcmode="lin" valueType="num">
                                          <p:cBhvr>
                                            <p:cTn id="75" dur="500" fill="hold"/>
                                            <p:tgtEl>
                                              <p:spTgt spid="76"/>
                                            </p:tgtEl>
                                            <p:attrNameLst>
                                              <p:attrName>ppt_h</p:attrName>
                                            </p:attrNameLst>
                                          </p:cBhvr>
                                          <p:tavLst>
                                            <p:tav tm="0">
                                              <p:val>
                                                <p:strVal val="#ppt_h"/>
                                              </p:val>
                                            </p:tav>
                                            <p:tav tm="100000">
                                              <p:val>
                                                <p:strVal val="#ppt_h"/>
                                              </p:val>
                                            </p:tav>
                                          </p:tavLst>
                                        </p:anim>
                                      </p:childTnLst>
                                    </p:cTn>
                                  </p:par>
                                </p:childTnLst>
                              </p:cTn>
                            </p:par>
                            <p:par>
                              <p:cTn id="76" fill="hold">
                                <p:stCondLst>
                                  <p:cond delay="6999"/>
                                </p:stCondLst>
                                <p:childTnLst>
                                  <p:par>
                                    <p:cTn id="77" presetID="2" presetClass="entr" presetSubtype="4" accel="62000" fill="hold" grpId="0" nodeType="afterEffect" p14:presetBounceEnd="42000">
                                      <p:stCondLst>
                                        <p:cond delay="0"/>
                                      </p:stCondLst>
                                      <p:childTnLst>
                                        <p:set>
                                          <p:cBhvr>
                                            <p:cTn id="78" dur="1" fill="hold">
                                              <p:stCondLst>
                                                <p:cond delay="0"/>
                                              </p:stCondLst>
                                            </p:cTn>
                                            <p:tgtEl>
                                              <p:spTgt spid="79"/>
                                            </p:tgtEl>
                                            <p:attrNameLst>
                                              <p:attrName>style.visibility</p:attrName>
                                            </p:attrNameLst>
                                          </p:cBhvr>
                                          <p:to>
                                            <p:strVal val="visible"/>
                                          </p:to>
                                        </p:set>
                                        <p:anim calcmode="lin" valueType="num" p14:bounceEnd="42000">
                                          <p:cBhvr additive="base">
                                            <p:cTn id="79" dur="500" fill="hold"/>
                                            <p:tgtEl>
                                              <p:spTgt spid="79"/>
                                            </p:tgtEl>
                                            <p:attrNameLst>
                                              <p:attrName>ppt_x</p:attrName>
                                            </p:attrNameLst>
                                          </p:cBhvr>
                                          <p:tavLst>
                                            <p:tav tm="0">
                                              <p:val>
                                                <p:strVal val="#ppt_x"/>
                                              </p:val>
                                            </p:tav>
                                            <p:tav tm="100000">
                                              <p:val>
                                                <p:strVal val="#ppt_x"/>
                                              </p:val>
                                            </p:tav>
                                          </p:tavLst>
                                        </p:anim>
                                        <p:anim calcmode="lin" valueType="num" p14:bounceEnd="42000">
                                          <p:cBhvr additive="base">
                                            <p:cTn id="80" dur="500" fill="hold"/>
                                            <p:tgtEl>
                                              <p:spTgt spid="79"/>
                                            </p:tgtEl>
                                            <p:attrNameLst>
                                              <p:attrName>ppt_y</p:attrName>
                                            </p:attrNameLst>
                                          </p:cBhvr>
                                          <p:tavLst>
                                            <p:tav tm="0">
                                              <p:val>
                                                <p:strVal val="1+#ppt_h/2"/>
                                              </p:val>
                                            </p:tav>
                                            <p:tav tm="100000">
                                              <p:val>
                                                <p:strVal val="#ppt_y"/>
                                              </p:val>
                                            </p:tav>
                                          </p:tavLst>
                                        </p:anim>
                                      </p:childTnLst>
                                    </p:cTn>
                                  </p:par>
                                  <p:par>
                                    <p:cTn id="81" presetID="53" presetClass="entr" presetSubtype="16" fill="hold" grpId="0" nodeType="withEffect">
                                      <p:stCondLst>
                                        <p:cond delay="311"/>
                                      </p:stCondLst>
                                      <p:childTnLst>
                                        <p:set>
                                          <p:cBhvr>
                                            <p:cTn id="82" dur="1" fill="hold">
                                              <p:stCondLst>
                                                <p:cond delay="0"/>
                                              </p:stCondLst>
                                            </p:cTn>
                                            <p:tgtEl>
                                              <p:spTgt spid="85"/>
                                            </p:tgtEl>
                                            <p:attrNameLst>
                                              <p:attrName>style.visibility</p:attrName>
                                            </p:attrNameLst>
                                          </p:cBhvr>
                                          <p:to>
                                            <p:strVal val="visible"/>
                                          </p:to>
                                        </p:set>
                                        <p:anim calcmode="lin" valueType="num">
                                          <p:cBhvr>
                                            <p:cTn id="83" dur="500" fill="hold"/>
                                            <p:tgtEl>
                                              <p:spTgt spid="85"/>
                                            </p:tgtEl>
                                            <p:attrNameLst>
                                              <p:attrName>ppt_w</p:attrName>
                                            </p:attrNameLst>
                                          </p:cBhvr>
                                          <p:tavLst>
                                            <p:tav tm="0">
                                              <p:val>
                                                <p:fltVal val="0"/>
                                              </p:val>
                                            </p:tav>
                                            <p:tav tm="100000">
                                              <p:val>
                                                <p:strVal val="#ppt_w"/>
                                              </p:val>
                                            </p:tav>
                                          </p:tavLst>
                                        </p:anim>
                                        <p:anim calcmode="lin" valueType="num">
                                          <p:cBhvr>
                                            <p:cTn id="84" dur="500" fill="hold"/>
                                            <p:tgtEl>
                                              <p:spTgt spid="85"/>
                                            </p:tgtEl>
                                            <p:attrNameLst>
                                              <p:attrName>ppt_h</p:attrName>
                                            </p:attrNameLst>
                                          </p:cBhvr>
                                          <p:tavLst>
                                            <p:tav tm="0">
                                              <p:val>
                                                <p:fltVal val="0"/>
                                              </p:val>
                                            </p:tav>
                                            <p:tav tm="100000">
                                              <p:val>
                                                <p:strVal val="#ppt_h"/>
                                              </p:val>
                                            </p:tav>
                                          </p:tavLst>
                                        </p:anim>
                                        <p:animEffect transition="in" filter="fade">
                                          <p:cBhvr>
                                            <p:cTn id="85" dur="500"/>
                                            <p:tgtEl>
                                              <p:spTgt spid="85"/>
                                            </p:tgtEl>
                                          </p:cBhvr>
                                        </p:animEffect>
                                      </p:childTnLst>
                                    </p:cTn>
                                  </p:par>
                                </p:childTnLst>
                              </p:cTn>
                            </p:par>
                            <p:par>
                              <p:cTn id="86" fill="hold">
                                <p:stCondLst>
                                  <p:cond delay="7499"/>
                                </p:stCondLst>
                                <p:childTnLst>
                                  <p:par>
                                    <p:cTn id="87" presetID="1" presetClass="entr" presetSubtype="0" fill="hold" nodeType="afterEffect">
                                      <p:stCondLst>
                                        <p:cond delay="0"/>
                                      </p:stCondLst>
                                      <p:childTnLst>
                                        <p:set>
                                          <p:cBhvr>
                                            <p:cTn id="88" dur="1" fill="hold">
                                              <p:stCondLst>
                                                <p:cond delay="0"/>
                                              </p:stCondLst>
                                            </p:cTn>
                                            <p:tgtEl>
                                              <p:spTgt spid="92"/>
                                            </p:tgtEl>
                                            <p:attrNameLst>
                                              <p:attrName>style.visibility</p:attrName>
                                            </p:attrNameLst>
                                          </p:cBhvr>
                                          <p:to>
                                            <p:strVal val="visible"/>
                                          </p:to>
                                        </p:set>
                                      </p:childTnLst>
                                    </p:cTn>
                                  </p:par>
                                  <p:par>
                                    <p:cTn id="89" presetID="26" presetClass="emph" presetSubtype="0" fill="hold" nodeType="withEffect">
                                      <p:stCondLst>
                                        <p:cond delay="0"/>
                                      </p:stCondLst>
                                      <p:childTnLst>
                                        <p:animEffect transition="out" filter="fade">
                                          <p:cBhvr>
                                            <p:cTn id="90" dur="500" tmFilter="0, 0; .2, .5; .8, .5; 1, 0"/>
                                            <p:tgtEl>
                                              <p:spTgt spid="92"/>
                                            </p:tgtEl>
                                          </p:cBhvr>
                                        </p:animEffect>
                                        <p:animScale>
                                          <p:cBhvr>
                                            <p:cTn id="91" dur="250" autoRev="1" fill="hold"/>
                                            <p:tgtEl>
                                              <p:spTgt spid="92"/>
                                            </p:tgtEl>
                                          </p:cBhvr>
                                          <p:by x="105000" y="105000"/>
                                        </p:animScale>
                                      </p:childTnLst>
                                    </p:cTn>
                                  </p:par>
                                </p:childTnLst>
                              </p:cTn>
                            </p:par>
                            <p:par>
                              <p:cTn id="92" fill="hold">
                                <p:stCondLst>
                                  <p:cond delay="7499"/>
                                </p:stCondLst>
                                <p:childTnLst>
                                  <p:par>
                                    <p:cTn id="93" presetID="21" presetClass="entr" presetSubtype="1" fill="hold" grpId="0"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wheel(1)">
                                          <p:cBhvr>
                                            <p:cTn id="95" dur="500"/>
                                            <p:tgtEl>
                                              <p:spTgt spid="82"/>
                                            </p:tgtEl>
                                          </p:cBhvr>
                                        </p:animEffect>
                                      </p:childTnLst>
                                    </p:cTn>
                                  </p:par>
                                  <p:par>
                                    <p:cTn id="96" presetID="53" presetClass="entr" presetSubtype="16" fill="hold" grpId="0" nodeType="withEffect">
                                      <p:stCondLst>
                                        <p:cond delay="0"/>
                                      </p:stCondLst>
                                      <p:iterate type="lt">
                                        <p:tmPct val="5556"/>
                                      </p:iterate>
                                      <p:childTnLst>
                                        <p:set>
                                          <p:cBhvr>
                                            <p:cTn id="97" dur="1" fill="hold">
                                              <p:stCondLst>
                                                <p:cond delay="0"/>
                                              </p:stCondLst>
                                            </p:cTn>
                                            <p:tgtEl>
                                              <p:spTgt spid="108"/>
                                            </p:tgtEl>
                                            <p:attrNameLst>
                                              <p:attrName>style.visibility</p:attrName>
                                            </p:attrNameLst>
                                          </p:cBhvr>
                                          <p:to>
                                            <p:strVal val="visible"/>
                                          </p:to>
                                        </p:set>
                                        <p:anim calcmode="lin" valueType="num">
                                          <p:cBhvr>
                                            <p:cTn id="98" dur="500" fill="hold"/>
                                            <p:tgtEl>
                                              <p:spTgt spid="108"/>
                                            </p:tgtEl>
                                            <p:attrNameLst>
                                              <p:attrName>ppt_w</p:attrName>
                                            </p:attrNameLst>
                                          </p:cBhvr>
                                          <p:tavLst>
                                            <p:tav tm="0">
                                              <p:val>
                                                <p:fltVal val="0"/>
                                              </p:val>
                                            </p:tav>
                                            <p:tav tm="100000">
                                              <p:val>
                                                <p:strVal val="#ppt_w"/>
                                              </p:val>
                                            </p:tav>
                                          </p:tavLst>
                                        </p:anim>
                                        <p:anim calcmode="lin" valueType="num">
                                          <p:cBhvr>
                                            <p:cTn id="99" dur="500" fill="hold"/>
                                            <p:tgtEl>
                                              <p:spTgt spid="108"/>
                                            </p:tgtEl>
                                            <p:attrNameLst>
                                              <p:attrName>ppt_h</p:attrName>
                                            </p:attrNameLst>
                                          </p:cBhvr>
                                          <p:tavLst>
                                            <p:tav tm="0">
                                              <p:val>
                                                <p:fltVal val="0"/>
                                              </p:val>
                                            </p:tav>
                                            <p:tav tm="100000">
                                              <p:val>
                                                <p:strVal val="#ppt_h"/>
                                              </p:val>
                                            </p:tav>
                                          </p:tavLst>
                                        </p:anim>
                                        <p:animEffect transition="in" filter="fade">
                                          <p:cBhvr>
                                            <p:cTn id="10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4" grpId="0" bldLvl="0" animBg="1"/>
          <p:bldP spid="75" grpId="0" bldLvl="0" animBg="1"/>
          <p:bldP spid="76" grpId="0" bldLvl="0" animBg="1"/>
          <p:bldP spid="77" grpId="0" bldLvl="0" animBg="1"/>
          <p:bldP spid="78" grpId="0" bldLvl="0" animBg="1"/>
          <p:bldP spid="79" grpId="0" bldLvl="0" animBg="1"/>
          <p:bldP spid="80" grpId="0" bldLvl="0" animBg="1"/>
          <p:bldP spid="81" grpId="0" bldLvl="0" animBg="1"/>
          <p:bldP spid="82" grpId="0" bldLvl="0" animBg="1"/>
          <p:bldP spid="83" grpId="0" bldLvl="0" animBg="1"/>
          <p:bldP spid="84" grpId="0" bldLvl="0" animBg="1"/>
          <p:bldP spid="85" grpId="0" bldLvl="0" animBg="1"/>
          <p:bldP spid="106" grpId="0"/>
          <p:bldP spid="107" grpId="0"/>
          <p:bldP spid="10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childTnLst>
                              </p:cTn>
                            </p:par>
                            <p:par>
                              <p:cTn id="8" fill="hold">
                                <p:stCondLst>
                                  <p:cond delay="1000"/>
                                </p:stCondLst>
                                <p:childTnLst>
                                  <p:par>
                                    <p:cTn id="9" presetID="45"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anim calcmode="lin" valueType="num">
                                          <p:cBhvr>
                                            <p:cTn id="12" dur="500" fill="hold"/>
                                            <p:tgtEl>
                                              <p:spTgt spid="74"/>
                                            </p:tgtEl>
                                            <p:attrNameLst>
                                              <p:attrName>ppt_w</p:attrName>
                                            </p:attrNameLst>
                                          </p:cBhvr>
                                          <p:tavLst>
                                            <p:tav tm="0" fmla="#ppt_w*sin(2.5*pi*$)">
                                              <p:val>
                                                <p:fltVal val="0"/>
                                              </p:val>
                                            </p:tav>
                                            <p:tav tm="100000">
                                              <p:val>
                                                <p:fltVal val="1"/>
                                              </p:val>
                                            </p:tav>
                                          </p:tavLst>
                                        </p:anim>
                                        <p:anim calcmode="lin" valueType="num">
                                          <p:cBhvr>
                                            <p:cTn id="13" dur="500" fill="hold"/>
                                            <p:tgtEl>
                                              <p:spTgt spid="74"/>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2" presetClass="entr" presetSubtype="4" accel="62000" fill="hold" grpId="0" nodeType="after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additive="base">
                                            <p:cTn id="17" dur="500" fill="hold"/>
                                            <p:tgtEl>
                                              <p:spTgt spid="77"/>
                                            </p:tgtEl>
                                            <p:attrNameLst>
                                              <p:attrName>ppt_x</p:attrName>
                                            </p:attrNameLst>
                                          </p:cBhvr>
                                          <p:tavLst>
                                            <p:tav tm="0">
                                              <p:val>
                                                <p:strVal val="#ppt_x"/>
                                              </p:val>
                                            </p:tav>
                                            <p:tav tm="100000">
                                              <p:val>
                                                <p:strVal val="#ppt_x"/>
                                              </p:val>
                                            </p:tav>
                                          </p:tavLst>
                                        </p:anim>
                                        <p:anim calcmode="lin" valueType="num">
                                          <p:cBhvr additive="base">
                                            <p:cTn id="18" dur="500" fill="hold"/>
                                            <p:tgtEl>
                                              <p:spTgt spid="77"/>
                                            </p:tgtEl>
                                            <p:attrNameLst>
                                              <p:attrName>ppt_y</p:attrName>
                                            </p:attrNameLst>
                                          </p:cBhvr>
                                          <p:tavLst>
                                            <p:tav tm="0">
                                              <p:val>
                                                <p:strVal val="1+#ppt_h/2"/>
                                              </p:val>
                                            </p:tav>
                                            <p:tav tm="100000">
                                              <p:val>
                                                <p:strVal val="#ppt_y"/>
                                              </p:val>
                                            </p:tav>
                                          </p:tavLst>
                                        </p:anim>
                                      </p:childTnLst>
                                    </p:cTn>
                                  </p:par>
                                  <p:par>
                                    <p:cTn id="19" presetID="53" presetClass="entr" presetSubtype="16" fill="hold" grpId="0" nodeType="withEffect">
                                      <p:stCondLst>
                                        <p:cond delay="300"/>
                                      </p:stCondLst>
                                      <p:childTnLst>
                                        <p:set>
                                          <p:cBhvr>
                                            <p:cTn id="20" dur="1" fill="hold">
                                              <p:stCondLst>
                                                <p:cond delay="0"/>
                                              </p:stCondLst>
                                            </p:cTn>
                                            <p:tgtEl>
                                              <p:spTgt spid="83"/>
                                            </p:tgtEl>
                                            <p:attrNameLst>
                                              <p:attrName>style.visibility</p:attrName>
                                            </p:attrNameLst>
                                          </p:cBhvr>
                                          <p:to>
                                            <p:strVal val="visible"/>
                                          </p:to>
                                        </p:set>
                                        <p:anim calcmode="lin" valueType="num">
                                          <p:cBhvr>
                                            <p:cTn id="21" dur="500" fill="hold"/>
                                            <p:tgtEl>
                                              <p:spTgt spid="83"/>
                                            </p:tgtEl>
                                            <p:attrNameLst>
                                              <p:attrName>ppt_w</p:attrName>
                                            </p:attrNameLst>
                                          </p:cBhvr>
                                          <p:tavLst>
                                            <p:tav tm="0">
                                              <p:val>
                                                <p:fltVal val="0"/>
                                              </p:val>
                                            </p:tav>
                                            <p:tav tm="100000">
                                              <p:val>
                                                <p:strVal val="#ppt_w"/>
                                              </p:val>
                                            </p:tav>
                                          </p:tavLst>
                                        </p:anim>
                                        <p:anim calcmode="lin" valueType="num">
                                          <p:cBhvr>
                                            <p:cTn id="22" dur="500" fill="hold"/>
                                            <p:tgtEl>
                                              <p:spTgt spid="83"/>
                                            </p:tgtEl>
                                            <p:attrNameLst>
                                              <p:attrName>ppt_h</p:attrName>
                                            </p:attrNameLst>
                                          </p:cBhvr>
                                          <p:tavLst>
                                            <p:tav tm="0">
                                              <p:val>
                                                <p:fltVal val="0"/>
                                              </p:val>
                                            </p:tav>
                                            <p:tav tm="100000">
                                              <p:val>
                                                <p:strVal val="#ppt_h"/>
                                              </p:val>
                                            </p:tav>
                                          </p:tavLst>
                                        </p:anim>
                                        <p:animEffect transition="in" filter="fade">
                                          <p:cBhvr>
                                            <p:cTn id="23" dur="500"/>
                                            <p:tgtEl>
                                              <p:spTgt spid="83"/>
                                            </p:tgtEl>
                                          </p:cBhvr>
                                        </p:animEffect>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26" presetClass="emph" presetSubtype="0" fill="hold" nodeType="withEffect">
                                      <p:stCondLst>
                                        <p:cond delay="0"/>
                                      </p:stCondLst>
                                      <p:childTnLst>
                                        <p:animEffect transition="out" filter="fade">
                                          <p:cBhvr>
                                            <p:cTn id="28" dur="500" tmFilter="0, 0; .2, .5; .8, .5; 1, 0"/>
                                            <p:tgtEl>
                                              <p:spTgt spid="86"/>
                                            </p:tgtEl>
                                          </p:cBhvr>
                                        </p:animEffect>
                                        <p:animScale>
                                          <p:cBhvr>
                                            <p:cTn id="29" dur="250" autoRev="1" fill="hold"/>
                                            <p:tgtEl>
                                              <p:spTgt spid="86"/>
                                            </p:tgtEl>
                                          </p:cBhvr>
                                          <p:by x="105000" y="105000"/>
                                        </p:animScale>
                                      </p:childTnLst>
                                    </p:cTn>
                                  </p:par>
                                </p:childTnLst>
                              </p:cTn>
                            </p:par>
                            <p:par>
                              <p:cTn id="30" fill="hold">
                                <p:stCondLst>
                                  <p:cond delay="2000"/>
                                </p:stCondLst>
                                <p:childTnLst>
                                  <p:par>
                                    <p:cTn id="31" presetID="21" presetClass="entr" presetSubtype="1"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heel(1)">
                                          <p:cBhvr>
                                            <p:cTn id="33" dur="500"/>
                                            <p:tgtEl>
                                              <p:spTgt spid="80"/>
                                            </p:tgtEl>
                                          </p:cBhvr>
                                        </p:animEffect>
                                      </p:childTnLst>
                                    </p:cTn>
                                  </p:par>
                                  <p:par>
                                    <p:cTn id="34" presetID="53" presetClass="entr" presetSubtype="16" fill="hold" grpId="0" nodeType="withEffect">
                                      <p:stCondLst>
                                        <p:cond delay="0"/>
                                      </p:stCondLst>
                                      <p:iterate type="lt">
                                        <p:tmPct val="5556"/>
                                      </p:iterate>
                                      <p:childTnLst>
                                        <p:set>
                                          <p:cBhvr>
                                            <p:cTn id="35" dur="1" fill="hold">
                                              <p:stCondLst>
                                                <p:cond delay="0"/>
                                              </p:stCondLst>
                                            </p:cTn>
                                            <p:tgtEl>
                                              <p:spTgt spid="106"/>
                                            </p:tgtEl>
                                            <p:attrNameLst>
                                              <p:attrName>style.visibility</p:attrName>
                                            </p:attrNameLst>
                                          </p:cBhvr>
                                          <p:to>
                                            <p:strVal val="visible"/>
                                          </p:to>
                                        </p:set>
                                        <p:anim calcmode="lin" valueType="num">
                                          <p:cBhvr>
                                            <p:cTn id="36" dur="500" fill="hold"/>
                                            <p:tgtEl>
                                              <p:spTgt spid="106"/>
                                            </p:tgtEl>
                                            <p:attrNameLst>
                                              <p:attrName>ppt_w</p:attrName>
                                            </p:attrNameLst>
                                          </p:cBhvr>
                                          <p:tavLst>
                                            <p:tav tm="0">
                                              <p:val>
                                                <p:fltVal val="0"/>
                                              </p:val>
                                            </p:tav>
                                            <p:tav tm="100000">
                                              <p:val>
                                                <p:strVal val="#ppt_w"/>
                                              </p:val>
                                            </p:tav>
                                          </p:tavLst>
                                        </p:anim>
                                        <p:anim calcmode="lin" valueType="num">
                                          <p:cBhvr>
                                            <p:cTn id="37" dur="500" fill="hold"/>
                                            <p:tgtEl>
                                              <p:spTgt spid="106"/>
                                            </p:tgtEl>
                                            <p:attrNameLst>
                                              <p:attrName>ppt_h</p:attrName>
                                            </p:attrNameLst>
                                          </p:cBhvr>
                                          <p:tavLst>
                                            <p:tav tm="0">
                                              <p:val>
                                                <p:fltVal val="0"/>
                                              </p:val>
                                            </p:tav>
                                            <p:tav tm="100000">
                                              <p:val>
                                                <p:strVal val="#ppt_h"/>
                                              </p:val>
                                            </p:tav>
                                          </p:tavLst>
                                        </p:anim>
                                        <p:animEffect transition="in" filter="fade">
                                          <p:cBhvr>
                                            <p:cTn id="38" dur="500"/>
                                            <p:tgtEl>
                                              <p:spTgt spid="106"/>
                                            </p:tgtEl>
                                          </p:cBhvr>
                                        </p:animEffect>
                                      </p:childTnLst>
                                    </p:cTn>
                                  </p:par>
                                </p:childTnLst>
                              </p:cTn>
                            </p:par>
                            <p:par>
                              <p:cTn id="39" fill="hold">
                                <p:stCondLst>
                                  <p:cond delay="3772"/>
                                </p:stCondLst>
                                <p:childTnLst>
                                  <p:par>
                                    <p:cTn id="40" presetID="45" presetClass="entr" presetSubtype="0"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anim calcmode="lin" valueType="num">
                                          <p:cBhvr>
                                            <p:cTn id="43" dur="500" fill="hold"/>
                                            <p:tgtEl>
                                              <p:spTgt spid="75"/>
                                            </p:tgtEl>
                                            <p:attrNameLst>
                                              <p:attrName>ppt_w</p:attrName>
                                            </p:attrNameLst>
                                          </p:cBhvr>
                                          <p:tavLst>
                                            <p:tav tm="0" fmla="#ppt_w*sin(2.5*pi*$)">
                                              <p:val>
                                                <p:fltVal val="0"/>
                                              </p:val>
                                            </p:tav>
                                            <p:tav tm="100000">
                                              <p:val>
                                                <p:fltVal val="1"/>
                                              </p:val>
                                            </p:tav>
                                          </p:tavLst>
                                        </p:anim>
                                        <p:anim calcmode="lin" valueType="num">
                                          <p:cBhvr>
                                            <p:cTn id="44" dur="500" fill="hold"/>
                                            <p:tgtEl>
                                              <p:spTgt spid="75"/>
                                            </p:tgtEl>
                                            <p:attrNameLst>
                                              <p:attrName>ppt_h</p:attrName>
                                            </p:attrNameLst>
                                          </p:cBhvr>
                                          <p:tavLst>
                                            <p:tav tm="0">
                                              <p:val>
                                                <p:strVal val="#ppt_h"/>
                                              </p:val>
                                            </p:tav>
                                            <p:tav tm="100000">
                                              <p:val>
                                                <p:strVal val="#ppt_h"/>
                                              </p:val>
                                            </p:tav>
                                          </p:tavLst>
                                        </p:anim>
                                      </p:childTnLst>
                                    </p:cTn>
                                  </p:par>
                                </p:childTnLst>
                              </p:cTn>
                            </p:par>
                            <p:par>
                              <p:cTn id="45" fill="hold">
                                <p:stCondLst>
                                  <p:cond delay="4272"/>
                                </p:stCondLst>
                                <p:childTnLst>
                                  <p:par>
                                    <p:cTn id="46" presetID="2" presetClass="entr" presetSubtype="4" accel="62000" fill="hold" grpId="0" nodeType="afterEffect">
                                      <p:stCondLst>
                                        <p:cond delay="0"/>
                                      </p:stCondLst>
                                      <p:childTnLst>
                                        <p:set>
                                          <p:cBhvr>
                                            <p:cTn id="47" dur="1" fill="hold">
                                              <p:stCondLst>
                                                <p:cond delay="0"/>
                                              </p:stCondLst>
                                            </p:cTn>
                                            <p:tgtEl>
                                              <p:spTgt spid="78"/>
                                            </p:tgtEl>
                                            <p:attrNameLst>
                                              <p:attrName>style.visibility</p:attrName>
                                            </p:attrNameLst>
                                          </p:cBhvr>
                                          <p:to>
                                            <p:strVal val="visible"/>
                                          </p:to>
                                        </p:set>
                                        <p:anim calcmode="lin" valueType="num">
                                          <p:cBhvr additive="base">
                                            <p:cTn id="48" dur="500" fill="hold"/>
                                            <p:tgtEl>
                                              <p:spTgt spid="78"/>
                                            </p:tgtEl>
                                            <p:attrNameLst>
                                              <p:attrName>ppt_x</p:attrName>
                                            </p:attrNameLst>
                                          </p:cBhvr>
                                          <p:tavLst>
                                            <p:tav tm="0">
                                              <p:val>
                                                <p:strVal val="#ppt_x"/>
                                              </p:val>
                                            </p:tav>
                                            <p:tav tm="100000">
                                              <p:val>
                                                <p:strVal val="#ppt_x"/>
                                              </p:val>
                                            </p:tav>
                                          </p:tavLst>
                                        </p:anim>
                                        <p:anim calcmode="lin" valueType="num">
                                          <p:cBhvr additive="base">
                                            <p:cTn id="49" dur="500" fill="hold"/>
                                            <p:tgtEl>
                                              <p:spTgt spid="78"/>
                                            </p:tgtEl>
                                            <p:attrNameLst>
                                              <p:attrName>ppt_y</p:attrName>
                                            </p:attrNameLst>
                                          </p:cBhvr>
                                          <p:tavLst>
                                            <p:tav tm="0">
                                              <p:val>
                                                <p:strVal val="1+#ppt_h/2"/>
                                              </p:val>
                                            </p:tav>
                                            <p:tav tm="100000">
                                              <p:val>
                                                <p:strVal val="#ppt_y"/>
                                              </p:val>
                                            </p:tav>
                                          </p:tavLst>
                                        </p:anim>
                                      </p:childTnLst>
                                    </p:cTn>
                                  </p:par>
                                  <p:par>
                                    <p:cTn id="50" presetID="53" presetClass="entr" presetSubtype="16" fill="hold" grpId="0" nodeType="withEffect">
                                      <p:stCondLst>
                                        <p:cond delay="311"/>
                                      </p:stCondLst>
                                      <p:childTnLst>
                                        <p:set>
                                          <p:cBhvr>
                                            <p:cTn id="51" dur="1" fill="hold">
                                              <p:stCondLst>
                                                <p:cond delay="0"/>
                                              </p:stCondLst>
                                            </p:cTn>
                                            <p:tgtEl>
                                              <p:spTgt spid="84"/>
                                            </p:tgtEl>
                                            <p:attrNameLst>
                                              <p:attrName>style.visibility</p:attrName>
                                            </p:attrNameLst>
                                          </p:cBhvr>
                                          <p:to>
                                            <p:strVal val="visible"/>
                                          </p:to>
                                        </p:set>
                                        <p:anim calcmode="lin" valueType="num">
                                          <p:cBhvr>
                                            <p:cTn id="52" dur="500" fill="hold"/>
                                            <p:tgtEl>
                                              <p:spTgt spid="84"/>
                                            </p:tgtEl>
                                            <p:attrNameLst>
                                              <p:attrName>ppt_w</p:attrName>
                                            </p:attrNameLst>
                                          </p:cBhvr>
                                          <p:tavLst>
                                            <p:tav tm="0">
                                              <p:val>
                                                <p:fltVal val="0"/>
                                              </p:val>
                                            </p:tav>
                                            <p:tav tm="100000">
                                              <p:val>
                                                <p:strVal val="#ppt_w"/>
                                              </p:val>
                                            </p:tav>
                                          </p:tavLst>
                                        </p:anim>
                                        <p:anim calcmode="lin" valueType="num">
                                          <p:cBhvr>
                                            <p:cTn id="53" dur="500" fill="hold"/>
                                            <p:tgtEl>
                                              <p:spTgt spid="84"/>
                                            </p:tgtEl>
                                            <p:attrNameLst>
                                              <p:attrName>ppt_h</p:attrName>
                                            </p:attrNameLst>
                                          </p:cBhvr>
                                          <p:tavLst>
                                            <p:tav tm="0">
                                              <p:val>
                                                <p:fltVal val="0"/>
                                              </p:val>
                                            </p:tav>
                                            <p:tav tm="100000">
                                              <p:val>
                                                <p:strVal val="#ppt_h"/>
                                              </p:val>
                                            </p:tav>
                                          </p:tavLst>
                                        </p:anim>
                                        <p:animEffect transition="in" filter="fade">
                                          <p:cBhvr>
                                            <p:cTn id="54" dur="500"/>
                                            <p:tgtEl>
                                              <p:spTgt spid="84"/>
                                            </p:tgtEl>
                                          </p:cBhvr>
                                        </p:animEffect>
                                      </p:childTnLst>
                                    </p:cTn>
                                  </p:par>
                                </p:childTnLst>
                              </p:cTn>
                            </p:par>
                            <p:par>
                              <p:cTn id="55" fill="hold">
                                <p:stCondLst>
                                  <p:cond delay="4772"/>
                                </p:stCondLst>
                                <p:childTnLst>
                                  <p:par>
                                    <p:cTn id="56" presetID="1" presetClass="entr" presetSubtype="0" fill="hold" nodeType="afterEffect">
                                      <p:stCondLst>
                                        <p:cond delay="0"/>
                                      </p:stCondLst>
                                      <p:childTnLst>
                                        <p:set>
                                          <p:cBhvr>
                                            <p:cTn id="57" dur="1" fill="hold">
                                              <p:stCondLst>
                                                <p:cond delay="0"/>
                                              </p:stCondLst>
                                            </p:cTn>
                                            <p:tgtEl>
                                              <p:spTgt spid="89"/>
                                            </p:tgtEl>
                                            <p:attrNameLst>
                                              <p:attrName>style.visibility</p:attrName>
                                            </p:attrNameLst>
                                          </p:cBhvr>
                                          <p:to>
                                            <p:strVal val="visible"/>
                                          </p:to>
                                        </p:set>
                                      </p:childTnLst>
                                    </p:cTn>
                                  </p:par>
                                  <p:par>
                                    <p:cTn id="58" presetID="26" presetClass="emph" presetSubtype="0" fill="hold" nodeType="withEffect">
                                      <p:stCondLst>
                                        <p:cond delay="0"/>
                                      </p:stCondLst>
                                      <p:childTnLst>
                                        <p:animEffect transition="out" filter="fade">
                                          <p:cBhvr>
                                            <p:cTn id="59" dur="500" tmFilter="0, 0; .2, .5; .8, .5; 1, 0"/>
                                            <p:tgtEl>
                                              <p:spTgt spid="89"/>
                                            </p:tgtEl>
                                          </p:cBhvr>
                                        </p:animEffect>
                                        <p:animScale>
                                          <p:cBhvr>
                                            <p:cTn id="60" dur="250" autoRev="1" fill="hold"/>
                                            <p:tgtEl>
                                              <p:spTgt spid="89"/>
                                            </p:tgtEl>
                                          </p:cBhvr>
                                          <p:by x="105000" y="105000"/>
                                        </p:animScale>
                                      </p:childTnLst>
                                    </p:cTn>
                                  </p:par>
                                </p:childTnLst>
                              </p:cTn>
                            </p:par>
                            <p:par>
                              <p:cTn id="61" fill="hold">
                                <p:stCondLst>
                                  <p:cond delay="4772"/>
                                </p:stCondLst>
                                <p:childTnLst>
                                  <p:par>
                                    <p:cTn id="62" presetID="21" presetClass="entr" presetSubtype="1" fill="hold" grpId="0" nodeType="after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wheel(1)">
                                          <p:cBhvr>
                                            <p:cTn id="64" dur="500"/>
                                            <p:tgtEl>
                                              <p:spTgt spid="81"/>
                                            </p:tgtEl>
                                          </p:cBhvr>
                                        </p:animEffect>
                                      </p:childTnLst>
                                    </p:cTn>
                                  </p:par>
                                  <p:par>
                                    <p:cTn id="65" presetID="53" presetClass="entr" presetSubtype="16" fill="hold" grpId="0" nodeType="withEffect">
                                      <p:stCondLst>
                                        <p:cond delay="0"/>
                                      </p:stCondLst>
                                      <p:iterate type="lt">
                                        <p:tmPct val="5556"/>
                                      </p:iterate>
                                      <p:childTnLst>
                                        <p:set>
                                          <p:cBhvr>
                                            <p:cTn id="66" dur="1" fill="hold">
                                              <p:stCondLst>
                                                <p:cond delay="0"/>
                                              </p:stCondLst>
                                            </p:cTn>
                                            <p:tgtEl>
                                              <p:spTgt spid="107"/>
                                            </p:tgtEl>
                                            <p:attrNameLst>
                                              <p:attrName>style.visibility</p:attrName>
                                            </p:attrNameLst>
                                          </p:cBhvr>
                                          <p:to>
                                            <p:strVal val="visible"/>
                                          </p:to>
                                        </p:set>
                                        <p:anim calcmode="lin" valueType="num">
                                          <p:cBhvr>
                                            <p:cTn id="67" dur="500" fill="hold"/>
                                            <p:tgtEl>
                                              <p:spTgt spid="107"/>
                                            </p:tgtEl>
                                            <p:attrNameLst>
                                              <p:attrName>ppt_w</p:attrName>
                                            </p:attrNameLst>
                                          </p:cBhvr>
                                          <p:tavLst>
                                            <p:tav tm="0">
                                              <p:val>
                                                <p:fltVal val="0"/>
                                              </p:val>
                                            </p:tav>
                                            <p:tav tm="100000">
                                              <p:val>
                                                <p:strVal val="#ppt_w"/>
                                              </p:val>
                                            </p:tav>
                                          </p:tavLst>
                                        </p:anim>
                                        <p:anim calcmode="lin" valueType="num">
                                          <p:cBhvr>
                                            <p:cTn id="68" dur="500" fill="hold"/>
                                            <p:tgtEl>
                                              <p:spTgt spid="107"/>
                                            </p:tgtEl>
                                            <p:attrNameLst>
                                              <p:attrName>ppt_h</p:attrName>
                                            </p:attrNameLst>
                                          </p:cBhvr>
                                          <p:tavLst>
                                            <p:tav tm="0">
                                              <p:val>
                                                <p:fltVal val="0"/>
                                              </p:val>
                                            </p:tav>
                                            <p:tav tm="100000">
                                              <p:val>
                                                <p:strVal val="#ppt_h"/>
                                              </p:val>
                                            </p:tav>
                                          </p:tavLst>
                                        </p:anim>
                                        <p:animEffect transition="in" filter="fade">
                                          <p:cBhvr>
                                            <p:cTn id="69" dur="500"/>
                                            <p:tgtEl>
                                              <p:spTgt spid="107"/>
                                            </p:tgtEl>
                                          </p:cBhvr>
                                        </p:animEffect>
                                      </p:childTnLst>
                                    </p:cTn>
                                  </p:par>
                                </p:childTnLst>
                              </p:cTn>
                            </p:par>
                            <p:par>
                              <p:cTn id="70" fill="hold">
                                <p:stCondLst>
                                  <p:cond delay="6499"/>
                                </p:stCondLst>
                                <p:childTnLst>
                                  <p:par>
                                    <p:cTn id="71" presetID="45" presetClass="entr" presetSubtype="0" fill="hold" grpId="0" nodeType="after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anim calcmode="lin" valueType="num">
                                          <p:cBhvr>
                                            <p:cTn id="74" dur="500" fill="hold"/>
                                            <p:tgtEl>
                                              <p:spTgt spid="76"/>
                                            </p:tgtEl>
                                            <p:attrNameLst>
                                              <p:attrName>ppt_w</p:attrName>
                                            </p:attrNameLst>
                                          </p:cBhvr>
                                          <p:tavLst>
                                            <p:tav tm="0" fmla="#ppt_w*sin(2.5*pi*$)">
                                              <p:val>
                                                <p:fltVal val="0"/>
                                              </p:val>
                                            </p:tav>
                                            <p:tav tm="100000">
                                              <p:val>
                                                <p:fltVal val="1"/>
                                              </p:val>
                                            </p:tav>
                                          </p:tavLst>
                                        </p:anim>
                                        <p:anim calcmode="lin" valueType="num">
                                          <p:cBhvr>
                                            <p:cTn id="75" dur="500" fill="hold"/>
                                            <p:tgtEl>
                                              <p:spTgt spid="76"/>
                                            </p:tgtEl>
                                            <p:attrNameLst>
                                              <p:attrName>ppt_h</p:attrName>
                                            </p:attrNameLst>
                                          </p:cBhvr>
                                          <p:tavLst>
                                            <p:tav tm="0">
                                              <p:val>
                                                <p:strVal val="#ppt_h"/>
                                              </p:val>
                                            </p:tav>
                                            <p:tav tm="100000">
                                              <p:val>
                                                <p:strVal val="#ppt_h"/>
                                              </p:val>
                                            </p:tav>
                                          </p:tavLst>
                                        </p:anim>
                                      </p:childTnLst>
                                    </p:cTn>
                                  </p:par>
                                </p:childTnLst>
                              </p:cTn>
                            </p:par>
                            <p:par>
                              <p:cTn id="76" fill="hold">
                                <p:stCondLst>
                                  <p:cond delay="6999"/>
                                </p:stCondLst>
                                <p:childTnLst>
                                  <p:par>
                                    <p:cTn id="77" presetID="2" presetClass="entr" presetSubtype="4" accel="62000" fill="hold" grpId="0" nodeType="afterEffect">
                                      <p:stCondLst>
                                        <p:cond delay="0"/>
                                      </p:stCondLst>
                                      <p:childTnLst>
                                        <p:set>
                                          <p:cBhvr>
                                            <p:cTn id="78" dur="1" fill="hold">
                                              <p:stCondLst>
                                                <p:cond delay="0"/>
                                              </p:stCondLst>
                                            </p:cTn>
                                            <p:tgtEl>
                                              <p:spTgt spid="79"/>
                                            </p:tgtEl>
                                            <p:attrNameLst>
                                              <p:attrName>style.visibility</p:attrName>
                                            </p:attrNameLst>
                                          </p:cBhvr>
                                          <p:to>
                                            <p:strVal val="visible"/>
                                          </p:to>
                                        </p:set>
                                        <p:anim calcmode="lin" valueType="num">
                                          <p:cBhvr additive="base">
                                            <p:cTn id="79" dur="500" fill="hold"/>
                                            <p:tgtEl>
                                              <p:spTgt spid="79"/>
                                            </p:tgtEl>
                                            <p:attrNameLst>
                                              <p:attrName>ppt_x</p:attrName>
                                            </p:attrNameLst>
                                          </p:cBhvr>
                                          <p:tavLst>
                                            <p:tav tm="0">
                                              <p:val>
                                                <p:strVal val="#ppt_x"/>
                                              </p:val>
                                            </p:tav>
                                            <p:tav tm="100000">
                                              <p:val>
                                                <p:strVal val="#ppt_x"/>
                                              </p:val>
                                            </p:tav>
                                          </p:tavLst>
                                        </p:anim>
                                        <p:anim calcmode="lin" valueType="num">
                                          <p:cBhvr additive="base">
                                            <p:cTn id="80" dur="500" fill="hold"/>
                                            <p:tgtEl>
                                              <p:spTgt spid="79"/>
                                            </p:tgtEl>
                                            <p:attrNameLst>
                                              <p:attrName>ppt_y</p:attrName>
                                            </p:attrNameLst>
                                          </p:cBhvr>
                                          <p:tavLst>
                                            <p:tav tm="0">
                                              <p:val>
                                                <p:strVal val="1+#ppt_h/2"/>
                                              </p:val>
                                            </p:tav>
                                            <p:tav tm="100000">
                                              <p:val>
                                                <p:strVal val="#ppt_y"/>
                                              </p:val>
                                            </p:tav>
                                          </p:tavLst>
                                        </p:anim>
                                      </p:childTnLst>
                                    </p:cTn>
                                  </p:par>
                                  <p:par>
                                    <p:cTn id="81" presetID="53" presetClass="entr" presetSubtype="16" fill="hold" grpId="0" nodeType="withEffect">
                                      <p:stCondLst>
                                        <p:cond delay="311"/>
                                      </p:stCondLst>
                                      <p:childTnLst>
                                        <p:set>
                                          <p:cBhvr>
                                            <p:cTn id="82" dur="1" fill="hold">
                                              <p:stCondLst>
                                                <p:cond delay="0"/>
                                              </p:stCondLst>
                                            </p:cTn>
                                            <p:tgtEl>
                                              <p:spTgt spid="85"/>
                                            </p:tgtEl>
                                            <p:attrNameLst>
                                              <p:attrName>style.visibility</p:attrName>
                                            </p:attrNameLst>
                                          </p:cBhvr>
                                          <p:to>
                                            <p:strVal val="visible"/>
                                          </p:to>
                                        </p:set>
                                        <p:anim calcmode="lin" valueType="num">
                                          <p:cBhvr>
                                            <p:cTn id="83" dur="500" fill="hold"/>
                                            <p:tgtEl>
                                              <p:spTgt spid="85"/>
                                            </p:tgtEl>
                                            <p:attrNameLst>
                                              <p:attrName>ppt_w</p:attrName>
                                            </p:attrNameLst>
                                          </p:cBhvr>
                                          <p:tavLst>
                                            <p:tav tm="0">
                                              <p:val>
                                                <p:fltVal val="0"/>
                                              </p:val>
                                            </p:tav>
                                            <p:tav tm="100000">
                                              <p:val>
                                                <p:strVal val="#ppt_w"/>
                                              </p:val>
                                            </p:tav>
                                          </p:tavLst>
                                        </p:anim>
                                        <p:anim calcmode="lin" valueType="num">
                                          <p:cBhvr>
                                            <p:cTn id="84" dur="500" fill="hold"/>
                                            <p:tgtEl>
                                              <p:spTgt spid="85"/>
                                            </p:tgtEl>
                                            <p:attrNameLst>
                                              <p:attrName>ppt_h</p:attrName>
                                            </p:attrNameLst>
                                          </p:cBhvr>
                                          <p:tavLst>
                                            <p:tav tm="0">
                                              <p:val>
                                                <p:fltVal val="0"/>
                                              </p:val>
                                            </p:tav>
                                            <p:tav tm="100000">
                                              <p:val>
                                                <p:strVal val="#ppt_h"/>
                                              </p:val>
                                            </p:tav>
                                          </p:tavLst>
                                        </p:anim>
                                        <p:animEffect transition="in" filter="fade">
                                          <p:cBhvr>
                                            <p:cTn id="85" dur="500"/>
                                            <p:tgtEl>
                                              <p:spTgt spid="85"/>
                                            </p:tgtEl>
                                          </p:cBhvr>
                                        </p:animEffect>
                                      </p:childTnLst>
                                    </p:cTn>
                                  </p:par>
                                </p:childTnLst>
                              </p:cTn>
                            </p:par>
                            <p:par>
                              <p:cTn id="86" fill="hold">
                                <p:stCondLst>
                                  <p:cond delay="7499"/>
                                </p:stCondLst>
                                <p:childTnLst>
                                  <p:par>
                                    <p:cTn id="87" presetID="1" presetClass="entr" presetSubtype="0" fill="hold" nodeType="afterEffect">
                                      <p:stCondLst>
                                        <p:cond delay="0"/>
                                      </p:stCondLst>
                                      <p:childTnLst>
                                        <p:set>
                                          <p:cBhvr>
                                            <p:cTn id="88" dur="1" fill="hold">
                                              <p:stCondLst>
                                                <p:cond delay="0"/>
                                              </p:stCondLst>
                                            </p:cTn>
                                            <p:tgtEl>
                                              <p:spTgt spid="92"/>
                                            </p:tgtEl>
                                            <p:attrNameLst>
                                              <p:attrName>style.visibility</p:attrName>
                                            </p:attrNameLst>
                                          </p:cBhvr>
                                          <p:to>
                                            <p:strVal val="visible"/>
                                          </p:to>
                                        </p:set>
                                      </p:childTnLst>
                                    </p:cTn>
                                  </p:par>
                                  <p:par>
                                    <p:cTn id="89" presetID="26" presetClass="emph" presetSubtype="0" fill="hold" nodeType="withEffect">
                                      <p:stCondLst>
                                        <p:cond delay="0"/>
                                      </p:stCondLst>
                                      <p:childTnLst>
                                        <p:animEffect transition="out" filter="fade">
                                          <p:cBhvr>
                                            <p:cTn id="90" dur="500" tmFilter="0, 0; .2, .5; .8, .5; 1, 0"/>
                                            <p:tgtEl>
                                              <p:spTgt spid="92"/>
                                            </p:tgtEl>
                                          </p:cBhvr>
                                        </p:animEffect>
                                        <p:animScale>
                                          <p:cBhvr>
                                            <p:cTn id="91" dur="250" autoRev="1" fill="hold"/>
                                            <p:tgtEl>
                                              <p:spTgt spid="92"/>
                                            </p:tgtEl>
                                          </p:cBhvr>
                                          <p:by x="105000" y="105000"/>
                                        </p:animScale>
                                      </p:childTnLst>
                                    </p:cTn>
                                  </p:par>
                                </p:childTnLst>
                              </p:cTn>
                            </p:par>
                            <p:par>
                              <p:cTn id="92" fill="hold">
                                <p:stCondLst>
                                  <p:cond delay="7499"/>
                                </p:stCondLst>
                                <p:childTnLst>
                                  <p:par>
                                    <p:cTn id="93" presetID="21" presetClass="entr" presetSubtype="1" fill="hold" grpId="0" nodeType="after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wheel(1)">
                                          <p:cBhvr>
                                            <p:cTn id="95" dur="500"/>
                                            <p:tgtEl>
                                              <p:spTgt spid="82"/>
                                            </p:tgtEl>
                                          </p:cBhvr>
                                        </p:animEffect>
                                      </p:childTnLst>
                                    </p:cTn>
                                  </p:par>
                                  <p:par>
                                    <p:cTn id="96" presetID="53" presetClass="entr" presetSubtype="16" fill="hold" grpId="0" nodeType="withEffect">
                                      <p:stCondLst>
                                        <p:cond delay="0"/>
                                      </p:stCondLst>
                                      <p:iterate type="lt">
                                        <p:tmPct val="5556"/>
                                      </p:iterate>
                                      <p:childTnLst>
                                        <p:set>
                                          <p:cBhvr>
                                            <p:cTn id="97" dur="1" fill="hold">
                                              <p:stCondLst>
                                                <p:cond delay="0"/>
                                              </p:stCondLst>
                                            </p:cTn>
                                            <p:tgtEl>
                                              <p:spTgt spid="108"/>
                                            </p:tgtEl>
                                            <p:attrNameLst>
                                              <p:attrName>style.visibility</p:attrName>
                                            </p:attrNameLst>
                                          </p:cBhvr>
                                          <p:to>
                                            <p:strVal val="visible"/>
                                          </p:to>
                                        </p:set>
                                        <p:anim calcmode="lin" valueType="num">
                                          <p:cBhvr>
                                            <p:cTn id="98" dur="500" fill="hold"/>
                                            <p:tgtEl>
                                              <p:spTgt spid="108"/>
                                            </p:tgtEl>
                                            <p:attrNameLst>
                                              <p:attrName>ppt_w</p:attrName>
                                            </p:attrNameLst>
                                          </p:cBhvr>
                                          <p:tavLst>
                                            <p:tav tm="0">
                                              <p:val>
                                                <p:fltVal val="0"/>
                                              </p:val>
                                            </p:tav>
                                            <p:tav tm="100000">
                                              <p:val>
                                                <p:strVal val="#ppt_w"/>
                                              </p:val>
                                            </p:tav>
                                          </p:tavLst>
                                        </p:anim>
                                        <p:anim calcmode="lin" valueType="num">
                                          <p:cBhvr>
                                            <p:cTn id="99" dur="500" fill="hold"/>
                                            <p:tgtEl>
                                              <p:spTgt spid="108"/>
                                            </p:tgtEl>
                                            <p:attrNameLst>
                                              <p:attrName>ppt_h</p:attrName>
                                            </p:attrNameLst>
                                          </p:cBhvr>
                                          <p:tavLst>
                                            <p:tav tm="0">
                                              <p:val>
                                                <p:fltVal val="0"/>
                                              </p:val>
                                            </p:tav>
                                            <p:tav tm="100000">
                                              <p:val>
                                                <p:strVal val="#ppt_h"/>
                                              </p:val>
                                            </p:tav>
                                          </p:tavLst>
                                        </p:anim>
                                        <p:animEffect transition="in" filter="fade">
                                          <p:cBhvr>
                                            <p:cTn id="10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4" grpId="0" bldLvl="0" animBg="1"/>
          <p:bldP spid="75" grpId="0" bldLvl="0" animBg="1"/>
          <p:bldP spid="76" grpId="0" bldLvl="0" animBg="1"/>
          <p:bldP spid="77" grpId="0" bldLvl="0" animBg="1"/>
          <p:bldP spid="78" grpId="0" bldLvl="0" animBg="1"/>
          <p:bldP spid="79" grpId="0" bldLvl="0" animBg="1"/>
          <p:bldP spid="80" grpId="0" bldLvl="0" animBg="1"/>
          <p:bldP spid="81" grpId="0" bldLvl="0" animBg="1"/>
          <p:bldP spid="82" grpId="0" bldLvl="0" animBg="1"/>
          <p:bldP spid="83" grpId="0" bldLvl="0" animBg="1"/>
          <p:bldP spid="84" grpId="0" bldLvl="0" animBg="1"/>
          <p:bldP spid="85" grpId="0" bldLvl="0" animBg="1"/>
          <p:bldP spid="106" grpId="0"/>
          <p:bldP spid="107" grpId="0"/>
          <p:bldP spid="108"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506730" y="595630"/>
            <a:ext cx="2963545" cy="645160"/>
            <a:chOff x="750944" y="1132570"/>
            <a:chExt cx="10690112" cy="4592864"/>
          </a:xfrm>
        </p:grpSpPr>
        <p:sp>
          <p:nvSpPr>
            <p:cNvPr id="67" name="圆角矩形 66"/>
            <p:cNvSpPr/>
            <p:nvPr/>
          </p:nvSpPr>
          <p:spPr>
            <a:xfrm>
              <a:off x="750944" y="1132570"/>
              <a:ext cx="10690112" cy="4592864"/>
            </a:xfrm>
            <a:prstGeom prst="roundRect">
              <a:avLst>
                <a:gd name="adj" fmla="val 50000"/>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1136648" y="1779416"/>
              <a:ext cx="9918707" cy="3299172"/>
            </a:xfrm>
            <a:prstGeom prst="roundRect">
              <a:avLst>
                <a:gd name="adj" fmla="val 50000"/>
              </a:avLst>
            </a:prstGeom>
            <a:solidFill>
              <a:srgbClr val="F9F9F9"/>
            </a:solidFill>
            <a:ln w="31750">
              <a:gradFill>
                <a:gsLst>
                  <a:gs pos="0">
                    <a:schemeClr val="bg1"/>
                  </a:gs>
                  <a:gs pos="100000">
                    <a:srgbClr val="EAEAEA"/>
                  </a:gs>
                </a:gsLst>
                <a:lin ang="5400000" scaled="1"/>
              </a:grad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9" name="文本框 68"/>
          <p:cNvSpPr txBox="1"/>
          <p:nvPr/>
        </p:nvSpPr>
        <p:spPr>
          <a:xfrm>
            <a:off x="738505" y="718820"/>
            <a:ext cx="2499995" cy="680085"/>
          </a:xfrm>
          <a:prstGeom prst="rect">
            <a:avLst/>
          </a:prstGeom>
          <a:noFill/>
        </p:spPr>
        <p:txBody>
          <a:bodyPr wrap="square" rtlCol="0">
            <a:noAutofit/>
          </a:bodyPr>
          <a:lstStyle/>
          <a:p>
            <a:pPr algn="ctr"/>
            <a:r>
              <a:rPr lang="en-US" altLang="zh-CN" sz="2400" dirty="0">
                <a:solidFill>
                  <a:schemeClr val="bg1">
                    <a:lumMod val="50000"/>
                  </a:schemeClr>
                </a:solidFill>
                <a:latin typeface="ITC Avant Garde Std Bk" panose="020B0502020202020204" pitchFamily="34" charset="0"/>
              </a:rPr>
              <a:t>A</a:t>
            </a:r>
            <a:r>
              <a:rPr lang="zh-CN" altLang="en-US" sz="2400" b="1" dirty="0">
                <a:solidFill>
                  <a:schemeClr val="tx1"/>
                </a:solidFill>
                <a:latin typeface="ITC Avant Garde Std Bk" panose="020B0502020202020204" pitchFamily="34" charset="0"/>
              </a:rPr>
              <a:t>部分</a:t>
            </a:r>
            <a:r>
              <a:rPr lang="zh-CN" altLang="en-US" sz="2400" b="1" dirty="0">
                <a:solidFill>
                  <a:schemeClr val="tx1"/>
                </a:solidFill>
                <a:latin typeface="ITC Avant Garde Std Bk" panose="020B0502020202020204" pitchFamily="34" charset="0"/>
                <a:sym typeface="+mn-ea"/>
              </a:rPr>
              <a:t>数据库</a:t>
            </a:r>
            <a:r>
              <a:rPr lang="en-US" altLang="zh-CN" sz="2400" dirty="0">
                <a:solidFill>
                  <a:schemeClr val="bg1">
                    <a:lumMod val="50000"/>
                  </a:schemeClr>
                </a:solidFill>
                <a:latin typeface="ITC Avant Garde Std Bk" panose="020B0502020202020204" pitchFamily="34" charset="0"/>
              </a:rPr>
              <a:t>dd the title here</a:t>
            </a:r>
            <a:endParaRPr lang="en-US" altLang="zh-CN" sz="2400" dirty="0">
              <a:solidFill>
                <a:schemeClr val="bg1">
                  <a:lumMod val="50000"/>
                </a:schemeClr>
              </a:solidFill>
              <a:latin typeface="ITC Avant Garde Std Bk" panose="020B0502020202020204" pitchFamily="34" charset="0"/>
            </a:endParaRPr>
          </a:p>
        </p:txBody>
      </p:sp>
      <p:sp>
        <p:nvSpPr>
          <p:cNvPr id="70" name="文本框 69"/>
          <p:cNvSpPr txBox="1"/>
          <p:nvPr/>
        </p:nvSpPr>
        <p:spPr>
          <a:xfrm>
            <a:off x="1105535" y="1304925"/>
            <a:ext cx="10450195" cy="5151755"/>
          </a:xfrm>
          <a:prstGeom prst="rect">
            <a:avLst/>
          </a:prstGeom>
          <a:noFill/>
        </p:spPr>
        <p:txBody>
          <a:bodyPr wrap="square" rtlCol="0">
            <a:noAutofit/>
          </a:bodyPr>
          <a:lstStyle/>
          <a:p>
            <a:pPr indent="457200">
              <a:lnSpc>
                <a:spcPct val="120000"/>
              </a:lnSpc>
            </a:pPr>
            <a:r>
              <a:rPr spc="100" dirty="0"/>
              <a:t>Gene	Gene name	Brain region	TPM	pTPM	nTPM</a:t>
            </a:r>
            <a:endParaRPr spc="100" dirty="0"/>
          </a:p>
          <a:p>
            <a:pPr indent="457200">
              <a:lnSpc>
                <a:spcPct val="120000"/>
              </a:lnSpc>
            </a:pPr>
            <a:r>
              <a:rPr spc="100" dirty="0"/>
              <a:t>ENSG00000000003	TSPAN6	amygdala	10.4	10.6	7.4</a:t>
            </a:r>
            <a:endParaRPr spc="100" dirty="0"/>
          </a:p>
          <a:p>
            <a:pPr indent="457200">
              <a:lnSpc>
                <a:spcPct val="120000"/>
              </a:lnSpc>
            </a:pPr>
            <a:r>
              <a:rPr spc="100" dirty="0"/>
              <a:t>ENSG00000000003	TSPAN6	basal ganglia	11.5	11.7	7.7</a:t>
            </a:r>
            <a:endParaRPr spc="100" dirty="0"/>
          </a:p>
          <a:p>
            <a:pPr indent="457200">
              <a:lnSpc>
                <a:spcPct val="120000"/>
              </a:lnSpc>
            </a:pPr>
            <a:r>
              <a:rPr spc="100" dirty="0"/>
              <a:t>ENSG00000000003	TSPAN6	cerebellum	7.2	7.3	3.5</a:t>
            </a:r>
            <a:endParaRPr spc="100" dirty="0"/>
          </a:p>
          <a:p>
            <a:pPr indent="457200">
              <a:lnSpc>
                <a:spcPct val="120000"/>
              </a:lnSpc>
            </a:pPr>
            <a:r>
              <a:rPr spc="100" dirty="0"/>
              <a:t>ENSG00000000003	TSPAN6	cerebral cortex	10.6	10.7	8.2</a:t>
            </a:r>
            <a:endParaRPr spc="100" dirty="0"/>
          </a:p>
          <a:p>
            <a:pPr indent="457200">
              <a:lnSpc>
                <a:spcPct val="120000"/>
              </a:lnSpc>
            </a:pPr>
            <a:r>
              <a:rPr spc="100" dirty="0"/>
              <a:t>ENSG00000000003	TSPAN6	hippocampal formation	11.5	11.6	8.0</a:t>
            </a:r>
            <a:endParaRPr spc="100" dirty="0"/>
          </a:p>
          <a:p>
            <a:pPr indent="457200">
              <a:lnSpc>
                <a:spcPct val="120000"/>
              </a:lnSpc>
            </a:pPr>
            <a:r>
              <a:rPr spc="100" dirty="0"/>
              <a:t>ENSG00000000003	TSPAN6	hypothalamus	12.9	13.1	8.7</a:t>
            </a:r>
            <a:endParaRPr spc="100" dirty="0"/>
          </a:p>
          <a:p>
            <a:pPr indent="457200">
              <a:lnSpc>
                <a:spcPct val="120000"/>
              </a:lnSpc>
            </a:pPr>
            <a:r>
              <a:rPr spc="100" dirty="0"/>
              <a:t>ENSG00000000003	TSPAN6	medulla oblongata	11.4	11.5	8.8</a:t>
            </a:r>
            <a:endParaRPr spc="100" dirty="0"/>
          </a:p>
          <a:p>
            <a:pPr indent="457200">
              <a:lnSpc>
                <a:spcPct val="120000"/>
              </a:lnSpc>
            </a:pPr>
            <a:r>
              <a:rPr spc="100" dirty="0"/>
              <a:t>ENSG00000000003	TSPAN6	midbrain	15.7	15.9	9.8</a:t>
            </a:r>
            <a:endParaRPr spc="100" dirty="0"/>
          </a:p>
          <a:p>
            <a:pPr indent="457200">
              <a:lnSpc>
                <a:spcPct val="120000"/>
              </a:lnSpc>
            </a:pPr>
            <a:r>
              <a:rPr spc="100" dirty="0"/>
              <a:t>ENSG00000000003	TSPAN6	olfactory bulb	11.4	11.6	5.2</a:t>
            </a:r>
            <a:endParaRPr spc="100" dirty="0"/>
          </a:p>
          <a:p>
            <a:pPr indent="457200">
              <a:lnSpc>
                <a:spcPct val="120000"/>
              </a:lnSpc>
            </a:pPr>
            <a:r>
              <a:rPr spc="100" dirty="0"/>
              <a:t>ENSG00000000003	TSPAN6	pituitary gland	11.4	11.5	7.4</a:t>
            </a:r>
            <a:endParaRPr spc="100" dirty="0"/>
          </a:p>
          <a:p>
            <a:pPr indent="457200">
              <a:lnSpc>
                <a:spcPct val="120000"/>
              </a:lnSpc>
            </a:pPr>
            <a:r>
              <a:rPr spc="100" dirty="0"/>
              <a:t>ENSG00000000003	TSPAN6	pons	12.8	12.9	10.6</a:t>
            </a:r>
            <a:endParaRPr spc="100" dirty="0"/>
          </a:p>
          <a:p>
            <a:pPr indent="457200">
              <a:lnSpc>
                <a:spcPct val="120000"/>
              </a:lnSpc>
            </a:pPr>
            <a:r>
              <a:rPr spc="100" dirty="0"/>
              <a:t>ENSG00000000003	TSPAN6	retina	4.2	4.3	1.5</a:t>
            </a:r>
            <a:endParaRPr spc="100" dirty="0"/>
          </a:p>
          <a:p>
            <a:pPr indent="457200">
              <a:lnSpc>
                <a:spcPct val="120000"/>
              </a:lnSpc>
            </a:pPr>
            <a:r>
              <a:rPr spc="100" dirty="0"/>
              <a:t>ENSG00000000003	TSPAN6	spinal cord	12.9	13.0	9.3</a:t>
            </a:r>
            <a:endParaRPr spc="100" dirty="0"/>
          </a:p>
          <a:p>
            <a:pPr indent="457200">
              <a:lnSpc>
                <a:spcPct val="120000"/>
              </a:lnSpc>
            </a:pPr>
            <a:r>
              <a:rPr spc="100" dirty="0"/>
              <a:t>ENSG00000000003	TSPAN6	thalamus	13.0	13.1	10.8</a:t>
            </a:r>
            <a:endParaRPr spc="100" dirty="0"/>
          </a:p>
          <a:p>
            <a:pPr indent="457200">
              <a:lnSpc>
                <a:spcPct val="120000"/>
              </a:lnSpc>
            </a:pPr>
            <a:r>
              <a:rPr spc="100" dirty="0"/>
              <a:t>ENSG00000000003	TSPAN6	white matter	6.5	6.6	4.1</a:t>
            </a:r>
            <a:endParaRPr spc="100" dirty="0"/>
          </a:p>
          <a:p>
            <a:pPr indent="457200">
              <a:lnSpc>
                <a:spcPct val="120000"/>
              </a:lnSpc>
            </a:pPr>
            <a:endParaRPr spc="100" dirty="0"/>
          </a:p>
        </p:txBody>
      </p:sp>
      <p:sp>
        <p:nvSpPr>
          <p:cNvPr id="4" name="标题 1"/>
          <p:cNvSpPr>
            <a:spLocks noGrp="1"/>
          </p:cNvSpPr>
          <p:nvPr>
            <p:custDataLst>
              <p:tags r:id="rId1"/>
            </p:custDataLst>
          </p:nvPr>
        </p:nvSpPr>
        <p:spPr>
          <a:xfrm>
            <a:off x="5446648" y="425004"/>
            <a:ext cx="10515600" cy="534035"/>
          </a:xfrm>
          <a:prstGeom prst="rect">
            <a:avLst/>
          </a:prstGeom>
          <a:noFill/>
        </p:spPr>
        <p:txBody>
          <a:bodyPr wrap="square" rtlCol="0" anchor="ctr" anchorCtr="0">
            <a:spAutoFit/>
          </a:bodyPr>
          <a:lstStyle>
            <a:lvl1pPr algn="l" defTabSz="914400" rtl="0" eaLnBrk="1" latinLnBrk="0" hangingPunct="1">
              <a:lnSpc>
                <a:spcPct val="90000"/>
              </a:lnSpc>
              <a:spcBef>
                <a:spcPct val="0"/>
              </a:spcBef>
              <a:buNone/>
              <a:defRPr lang="zh-CN" altLang="en-US" sz="3200" b="1" kern="1200">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r>
              <a:rPr dirty="0" smtClean="0">
                <a:latin typeface="宋体" panose="02010600030101010101" pitchFamily="2" charset="-122"/>
                <a:ea typeface="宋体" panose="02010600030101010101" pitchFamily="2" charset="-122"/>
                <a:sym typeface="+mn-lt"/>
              </a:rPr>
              <a:t>病理图像分析的数据库和源码</a:t>
            </a:r>
            <a:endParaRPr lang="zh-CN" altLang="en-US"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2000" fill="hold" nodeType="afterEffect" p14:presetBounceEnd="42000">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14:bounceEnd="42000">
                                          <p:cBhvr additive="base">
                                            <p:cTn id="7" dur="500" fill="hold"/>
                                            <p:tgtEl>
                                              <p:spTgt spid="66"/>
                                            </p:tgtEl>
                                            <p:attrNameLst>
                                              <p:attrName>ppt_x</p:attrName>
                                            </p:attrNameLst>
                                          </p:cBhvr>
                                          <p:tavLst>
                                            <p:tav tm="0">
                                              <p:val>
                                                <p:strVal val="0-#ppt_w/2"/>
                                              </p:val>
                                            </p:tav>
                                            <p:tav tm="100000">
                                              <p:val>
                                                <p:strVal val="#ppt_x"/>
                                              </p:val>
                                            </p:tav>
                                          </p:tavLst>
                                        </p:anim>
                                        <p:anim calcmode="lin" valueType="num" p14:bounceEnd="42000">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6000"/>
                                      </p:iterate>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par>
                              <p:cTn id="15" fill="hold">
                                <p:stCondLst>
                                  <p:cond delay="1659"/>
                                </p:stCondLst>
                                <p:childTnLst>
                                  <p:par>
                                    <p:cTn id="16" presetID="22" presetClass="entr" presetSubtype="8" fill="hold" grpId="0"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wipe(left)">
                                          <p:cBhvr>
                                            <p:cTn id="1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200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6000"/>
                                      </p:iterate>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par>
                              <p:cTn id="15" fill="hold">
                                <p:stCondLst>
                                  <p:cond delay="1659"/>
                                </p:stCondLst>
                                <p:childTnLst>
                                  <p:par>
                                    <p:cTn id="16" presetID="22" presetClass="entr" presetSubtype="8" fill="hold" grpId="0"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wipe(left)">
                                          <p:cBhvr>
                                            <p:cTn id="1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048000" y="-3048000"/>
            <a:ext cx="6096000" cy="6096000"/>
          </a:xfrm>
          <a:prstGeom prst="ellipse">
            <a:avLst/>
          </a:prstGeom>
          <a:solidFill>
            <a:schemeClr val="bg1"/>
          </a:solidFill>
          <a:ln>
            <a:noFill/>
          </a:ln>
          <a:effectLst>
            <a:outerShdw blurRad="381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8" name="矩形 17"/>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5680207" y="-465"/>
            <a:ext cx="238542" cy="238544"/>
          </a:xfrm>
          <a:prstGeom prst="ellips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椭圆 32"/>
          <p:cNvSpPr>
            <a:spLocks noChangeAspect="1"/>
          </p:cNvSpPr>
          <p:nvPr/>
        </p:nvSpPr>
        <p:spPr>
          <a:xfrm>
            <a:off x="6392521" y="4413"/>
            <a:ext cx="278298" cy="278301"/>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a:spLocks noChangeAspect="1"/>
          </p:cNvSpPr>
          <p:nvPr/>
        </p:nvSpPr>
        <p:spPr>
          <a:xfrm>
            <a:off x="5817700" y="-248815"/>
            <a:ext cx="556599" cy="556603"/>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标题 1"/>
          <p:cNvSpPr txBox="1"/>
          <p:nvPr/>
        </p:nvSpPr>
        <p:spPr>
          <a:xfrm>
            <a:off x="942975" y="307687"/>
            <a:ext cx="10515600" cy="5355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sz="3200" b="1" dirty="0" smtClean="0">
                <a:solidFill>
                  <a:schemeClr val="accent4"/>
                </a:solidFill>
                <a:latin typeface="宋体" panose="02010600030101010101" pitchFamily="2" charset="-122"/>
                <a:ea typeface="宋体" panose="02010600030101010101" pitchFamily="2" charset="-122"/>
                <a:sym typeface="+mn-lt"/>
              </a:rPr>
              <a:t>病理图像分析的数据库和源码</a:t>
            </a:r>
            <a:endParaRPr lang="zh-CN" altLang="en-US" sz="3200" b="1" dirty="0" smtClean="0">
              <a:solidFill>
                <a:schemeClr val="accent4"/>
              </a:solidFill>
              <a:latin typeface="宋体" panose="02010600030101010101" pitchFamily="2" charset="-122"/>
              <a:ea typeface="宋体" panose="02010600030101010101" pitchFamily="2" charset="-122"/>
              <a:sym typeface="+mn-lt"/>
            </a:endParaRPr>
          </a:p>
        </p:txBody>
      </p:sp>
      <p:grpSp>
        <p:nvGrpSpPr>
          <p:cNvPr id="19" name="组合 18"/>
          <p:cNvGrpSpPr/>
          <p:nvPr/>
        </p:nvGrpSpPr>
        <p:grpSpPr>
          <a:xfrm rot="16200000">
            <a:off x="4808483" y="3129744"/>
            <a:ext cx="2498833" cy="5348236"/>
            <a:chOff x="1912854" y="1390650"/>
            <a:chExt cx="1726726" cy="3695700"/>
          </a:xfrm>
          <a:scene3d>
            <a:camera prst="perspectiveLeft">
              <a:rot lat="0" lon="17699965" rev="0"/>
            </a:camera>
            <a:lightRig rig="threePt" dir="t">
              <a:rot lat="0" lon="0" rev="21594000"/>
            </a:lightRig>
          </a:scene3d>
        </p:grpSpPr>
        <p:sp>
          <p:nvSpPr>
            <p:cNvPr id="20" name="圆角矩形 19"/>
            <p:cNvSpPr/>
            <p:nvPr/>
          </p:nvSpPr>
          <p:spPr>
            <a:xfrm>
              <a:off x="1912854" y="2341177"/>
              <a:ext cx="37785" cy="292488"/>
            </a:xfrm>
            <a:prstGeom prst="roundRect">
              <a:avLst>
                <a:gd name="adj" fmla="val 50000"/>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圆角矩形 20"/>
            <p:cNvSpPr/>
            <p:nvPr/>
          </p:nvSpPr>
          <p:spPr>
            <a:xfrm>
              <a:off x="1912854" y="1793204"/>
              <a:ext cx="37785" cy="292488"/>
            </a:xfrm>
            <a:prstGeom prst="roundRect">
              <a:avLst>
                <a:gd name="adj" fmla="val 50000"/>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圆角矩形 21"/>
            <p:cNvSpPr/>
            <p:nvPr/>
          </p:nvSpPr>
          <p:spPr>
            <a:xfrm>
              <a:off x="3601795" y="2069046"/>
              <a:ext cx="37785" cy="471055"/>
            </a:xfrm>
            <a:prstGeom prst="roundRect">
              <a:avLst>
                <a:gd name="adj" fmla="val 50000"/>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3" name="组合 22"/>
            <p:cNvGrpSpPr/>
            <p:nvPr/>
          </p:nvGrpSpPr>
          <p:grpSpPr>
            <a:xfrm>
              <a:off x="1925240" y="1390650"/>
              <a:ext cx="1683544" cy="3695700"/>
              <a:chOff x="1925240" y="1390650"/>
              <a:chExt cx="1683544" cy="3695700"/>
            </a:xfrm>
          </p:grpSpPr>
          <p:sp>
            <p:nvSpPr>
              <p:cNvPr id="39" name="圆角矩形 38"/>
              <p:cNvSpPr/>
              <p:nvPr/>
            </p:nvSpPr>
            <p:spPr>
              <a:xfrm>
                <a:off x="1925240" y="1390650"/>
                <a:ext cx="1683544" cy="3695700"/>
              </a:xfrm>
              <a:prstGeom prst="roundRect">
                <a:avLst>
                  <a:gd name="adj" fmla="val 18953"/>
                </a:avLst>
              </a:prstGeom>
              <a:gradFill>
                <a:gsLst>
                  <a:gs pos="0">
                    <a:schemeClr val="bg1"/>
                  </a:gs>
                  <a:gs pos="100000">
                    <a:srgbClr val="ECECEC"/>
                  </a:gs>
                </a:gsLst>
                <a:lin ang="5400000" scaled="1"/>
              </a:gradFill>
              <a:ln>
                <a:noFill/>
              </a:ln>
              <a:effectLst>
                <a:outerShdw blurRad="152400" dist="508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0" name="圆角矩形 39"/>
              <p:cNvSpPr/>
              <p:nvPr/>
            </p:nvSpPr>
            <p:spPr>
              <a:xfrm>
                <a:off x="1925240" y="1408945"/>
                <a:ext cx="1683544" cy="3659108"/>
              </a:xfrm>
              <a:prstGeom prst="roundRect">
                <a:avLst>
                  <a:gd name="adj" fmla="val 18953"/>
                </a:avLst>
              </a:prstGeom>
              <a:solidFill>
                <a:srgbClr val="F3F3F3"/>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24" name="矩形 23"/>
            <p:cNvSpPr/>
            <p:nvPr/>
          </p:nvSpPr>
          <p:spPr>
            <a:xfrm>
              <a:off x="2047874" y="1933575"/>
              <a:ext cx="1438275" cy="2609850"/>
            </a:xfrm>
            <a:prstGeom prst="rect">
              <a:avLst/>
            </a:prstGeom>
            <a:solidFill>
              <a:srgbClr val="F2F2F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5" name="圆角矩形 24"/>
            <p:cNvSpPr/>
            <p:nvPr/>
          </p:nvSpPr>
          <p:spPr>
            <a:xfrm>
              <a:off x="2575730" y="1655263"/>
              <a:ext cx="382562" cy="70847"/>
            </a:xfrm>
            <a:prstGeom prst="roundRect">
              <a:avLst>
                <a:gd name="adj" fmla="val 50000"/>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 name="椭圆 25"/>
            <p:cNvSpPr/>
            <p:nvPr/>
          </p:nvSpPr>
          <p:spPr>
            <a:xfrm>
              <a:off x="3258360" y="1638675"/>
              <a:ext cx="102334" cy="10233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8" name="椭圆 37"/>
            <p:cNvSpPr/>
            <p:nvPr/>
          </p:nvSpPr>
          <p:spPr>
            <a:xfrm>
              <a:off x="2648931" y="4673837"/>
              <a:ext cx="236160" cy="236160"/>
            </a:xfrm>
            <a:prstGeom prst="ellipse">
              <a:avLst/>
            </a:prstGeom>
            <a:solidFill>
              <a:srgbClr val="FAFAFA"/>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41" name="平行四边形 40"/>
          <p:cNvSpPr/>
          <p:nvPr/>
        </p:nvSpPr>
        <p:spPr>
          <a:xfrm>
            <a:off x="4461979" y="4712092"/>
            <a:ext cx="862142" cy="546516"/>
          </a:xfrm>
          <a:prstGeom prst="parallelogram">
            <a:avLst>
              <a:gd name="adj" fmla="val 62928"/>
            </a:avLst>
          </a:prstGeom>
          <a:gradFill>
            <a:gsLst>
              <a:gs pos="0">
                <a:srgbClr val="FBFBFB">
                  <a:alpha val="0"/>
                </a:srgbClr>
              </a:gs>
              <a:gs pos="50000">
                <a:srgbClr val="BDBDBD">
                  <a:alpha val="30000"/>
                </a:srgbClr>
              </a:gs>
              <a:gs pos="100000">
                <a:schemeClr val="bg1">
                  <a:lumMod val="50000"/>
                  <a:alpha val="50000"/>
                </a:schemeClr>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2" name="平行四边形 41"/>
          <p:cNvSpPr/>
          <p:nvPr/>
        </p:nvSpPr>
        <p:spPr>
          <a:xfrm>
            <a:off x="5307118" y="4712092"/>
            <a:ext cx="862142" cy="546516"/>
          </a:xfrm>
          <a:prstGeom prst="parallelogram">
            <a:avLst>
              <a:gd name="adj" fmla="val 62928"/>
            </a:avLst>
          </a:prstGeom>
          <a:gradFill>
            <a:gsLst>
              <a:gs pos="0">
                <a:srgbClr val="FBFBFB">
                  <a:alpha val="0"/>
                </a:srgbClr>
              </a:gs>
              <a:gs pos="50000">
                <a:srgbClr val="BDBDBD">
                  <a:alpha val="30000"/>
                </a:srgbClr>
              </a:gs>
              <a:gs pos="100000">
                <a:schemeClr val="bg1">
                  <a:lumMod val="50000"/>
                  <a:alpha val="50000"/>
                </a:schemeClr>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3" name="平行四边形 42"/>
          <p:cNvSpPr/>
          <p:nvPr/>
        </p:nvSpPr>
        <p:spPr>
          <a:xfrm>
            <a:off x="6154933" y="4712092"/>
            <a:ext cx="862142" cy="546516"/>
          </a:xfrm>
          <a:prstGeom prst="parallelogram">
            <a:avLst>
              <a:gd name="adj" fmla="val 62928"/>
            </a:avLst>
          </a:prstGeom>
          <a:gradFill>
            <a:gsLst>
              <a:gs pos="0">
                <a:srgbClr val="FBFBFB">
                  <a:alpha val="0"/>
                </a:srgbClr>
              </a:gs>
              <a:gs pos="50000">
                <a:srgbClr val="BDBDBD">
                  <a:alpha val="30000"/>
                </a:srgbClr>
              </a:gs>
              <a:gs pos="100000">
                <a:schemeClr val="bg1">
                  <a:lumMod val="50000"/>
                  <a:alpha val="50000"/>
                </a:schemeClr>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4" name="平行四边形 43"/>
          <p:cNvSpPr/>
          <p:nvPr/>
        </p:nvSpPr>
        <p:spPr>
          <a:xfrm>
            <a:off x="7049995" y="4712092"/>
            <a:ext cx="862142" cy="546516"/>
          </a:xfrm>
          <a:prstGeom prst="parallelogram">
            <a:avLst>
              <a:gd name="adj" fmla="val 62928"/>
            </a:avLst>
          </a:prstGeom>
          <a:gradFill>
            <a:gsLst>
              <a:gs pos="0">
                <a:srgbClr val="FBFBFB">
                  <a:alpha val="0"/>
                </a:srgbClr>
              </a:gs>
              <a:gs pos="50000">
                <a:srgbClr val="BDBDBD">
                  <a:alpha val="30000"/>
                </a:srgbClr>
              </a:gs>
              <a:gs pos="100000">
                <a:schemeClr val="bg1">
                  <a:lumMod val="50000"/>
                  <a:alpha val="50000"/>
                </a:schemeClr>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0" name="文本框 99"/>
          <p:cNvSpPr txBox="1"/>
          <p:nvPr/>
        </p:nvSpPr>
        <p:spPr>
          <a:xfrm>
            <a:off x="1085215" y="1157605"/>
            <a:ext cx="10236835" cy="3884295"/>
          </a:xfrm>
          <a:prstGeom prst="rect">
            <a:avLst/>
          </a:prstGeom>
          <a:noFill/>
          <a:ln w="9525">
            <a:noFill/>
          </a:ln>
        </p:spPr>
        <p:txBody>
          <a:bodyPr wrap="square">
            <a:noAutofit/>
          </a:bodyPr>
          <a:p>
            <a:pPr indent="0"/>
            <a:r>
              <a:rPr lang="en-US" b="1">
                <a:solidFill>
                  <a:srgbClr val="000000"/>
                </a:solidFill>
                <a:latin typeface="Arial" panose="020B0604020202020204" pitchFamily="34" charset="0"/>
                <a:ea typeface="宋体" panose="02010600030101010101" pitchFamily="2" charset="-122"/>
              </a:rPr>
              <a:t>RNA </a:t>
            </a:r>
            <a:r>
              <a:rPr lang="zh-CN" b="1">
                <a:solidFill>
                  <a:srgbClr val="000000"/>
                </a:solidFill>
                <a:ea typeface="宋体" panose="02010600030101010101" pitchFamily="2" charset="-122"/>
              </a:rPr>
              <a:t>猪脑区域基因数据</a:t>
            </a:r>
            <a:r>
              <a:rPr lang="zh-CN" b="0">
                <a:solidFill>
                  <a:srgbClr val="000000"/>
                </a:solidFill>
                <a:ea typeface="宋体" panose="02010600030101010101" pitchFamily="2" charset="-122"/>
              </a:rPr>
              <a:t>基于</a:t>
            </a:r>
            <a:r>
              <a:rPr lang="en-US" b="0">
                <a:solidFill>
                  <a:srgbClr val="000000"/>
                </a:solidFill>
                <a:latin typeface="Arial" panose="020B0604020202020204" pitchFamily="34" charset="0"/>
                <a:ea typeface="宋体" panose="02010600030101010101" pitchFamily="2" charset="-122"/>
              </a:rPr>
              <a:t> RNA-seq </a:t>
            </a:r>
            <a:r>
              <a:rPr lang="zh-CN" b="0">
                <a:solidFill>
                  <a:srgbClr val="000000"/>
                </a:solidFill>
                <a:ea typeface="宋体" panose="02010600030101010101" pitchFamily="2" charset="-122"/>
              </a:rPr>
              <a:t>汇总 </a:t>
            </a:r>
            <a:r>
              <a:rPr lang="en-US" b="0">
                <a:solidFill>
                  <a:srgbClr val="000000"/>
                </a:solidFill>
                <a:latin typeface="Arial" panose="020B0604020202020204" pitchFamily="34" charset="0"/>
                <a:ea typeface="宋体" panose="02010600030101010101" pitchFamily="2" charset="-122"/>
              </a:rPr>
              <a:t>15 </a:t>
            </a:r>
            <a:r>
              <a:rPr lang="zh-CN" b="0">
                <a:solidFill>
                  <a:srgbClr val="000000"/>
                </a:solidFill>
                <a:ea typeface="宋体" panose="02010600030101010101" pitchFamily="2" charset="-122"/>
              </a:rPr>
              <a:t>个大脑区域中每个基因的转录表达水平。制表符分隔的文件包括 </a:t>
            </a:r>
            <a:r>
              <a:rPr lang="en-US" b="0">
                <a:solidFill>
                  <a:srgbClr val="000000"/>
                </a:solidFill>
                <a:latin typeface="Arial" panose="020B0604020202020204" pitchFamily="34" charset="0"/>
                <a:ea typeface="宋体" panose="02010600030101010101" pitchFamily="2" charset="-122"/>
              </a:rPr>
              <a:t>Ensembl </a:t>
            </a:r>
            <a:r>
              <a:rPr lang="zh-CN" b="0">
                <a:solidFill>
                  <a:srgbClr val="000000"/>
                </a:solidFill>
                <a:ea typeface="宋体" panose="02010600030101010101" pitchFamily="2" charset="-122"/>
              </a:rPr>
              <a:t>基因标识符（</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基因</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）、分析样本（</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大脑区域</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）和每百万分之一的转录本（</a:t>
            </a:r>
            <a:r>
              <a:rPr lang="en-US" b="0">
                <a:solidFill>
                  <a:srgbClr val="000000"/>
                </a:solidFill>
                <a:latin typeface="Arial" panose="020B0604020202020204" pitchFamily="34" charset="0"/>
                <a:ea typeface="宋体" panose="02010600030101010101" pitchFamily="2" charset="-122"/>
              </a:rPr>
              <a:t>“TPM”</a:t>
            </a:r>
            <a:r>
              <a:rPr lang="zh-CN" b="0">
                <a:solidFill>
                  <a:srgbClr val="000000"/>
                </a:solidFill>
                <a:ea typeface="宋体" panose="02010600030101010101" pitchFamily="2" charset="-122"/>
              </a:rPr>
              <a:t>）和每百万份蛋白质编码转录本（</a:t>
            </a:r>
            <a:r>
              <a:rPr lang="en-US" b="0">
                <a:solidFill>
                  <a:srgbClr val="000000"/>
                </a:solidFill>
                <a:latin typeface="Arial" panose="020B0604020202020204" pitchFamily="34" charset="0"/>
                <a:ea typeface="宋体" panose="02010600030101010101" pitchFamily="2" charset="-122"/>
              </a:rPr>
              <a:t>“pTPM”</a:t>
            </a:r>
            <a:r>
              <a:rPr lang="zh-CN" b="0">
                <a:solidFill>
                  <a:srgbClr val="000000"/>
                </a:solidFill>
                <a:ea typeface="宋体" panose="02010600030101010101" pitchFamily="2" charset="-122"/>
              </a:rPr>
              <a:t>）和标准化表达（</a:t>
            </a:r>
            <a:r>
              <a:rPr lang="en-US" b="0">
                <a:solidFill>
                  <a:srgbClr val="000000"/>
                </a:solidFill>
                <a:latin typeface="Arial" panose="020B0604020202020204" pitchFamily="34" charset="0"/>
                <a:ea typeface="宋体" panose="02010600030101010101" pitchFamily="2" charset="-122"/>
              </a:rPr>
              <a:t>“nTPM”</a:t>
            </a:r>
            <a:r>
              <a:rPr lang="zh-CN" b="0">
                <a:solidFill>
                  <a:srgbClr val="000000"/>
                </a:solidFill>
                <a:ea typeface="宋体" panose="02010600030101010101" pitchFamily="2" charset="-122"/>
              </a:rPr>
              <a:t>）。</a:t>
            </a:r>
            <a:r>
              <a:rPr lang="en-US" b="0">
                <a:solidFill>
                  <a:srgbClr val="000000"/>
                </a:solidFill>
                <a:latin typeface="Arial" panose="020B0604020202020204" pitchFamily="34" charset="0"/>
                <a:ea typeface="宋体" panose="02010600030101010101" pitchFamily="2" charset="-122"/>
              </a:rPr>
              <a:t> </a:t>
            </a:r>
            <a:r>
              <a:rPr lang="en-US" b="1">
                <a:solidFill>
                  <a:srgbClr val="000000"/>
                </a:solidFill>
                <a:latin typeface="Arial" panose="020B0604020202020204" pitchFamily="34" charset="0"/>
                <a:ea typeface="宋体" panose="02010600030101010101" pitchFamily="2" charset="-122"/>
              </a:rPr>
              <a:t>RNA </a:t>
            </a:r>
            <a:r>
              <a:rPr lang="zh-CN" b="1">
                <a:solidFill>
                  <a:srgbClr val="000000"/>
                </a:solidFill>
                <a:ea typeface="宋体" panose="02010600030101010101" pitchFamily="2" charset="-122"/>
              </a:rPr>
              <a:t>单细胞类型数据</a:t>
            </a:r>
            <a:r>
              <a:rPr lang="zh-CN" b="0">
                <a:solidFill>
                  <a:srgbClr val="000000"/>
                </a:solidFill>
                <a:ea typeface="宋体" panose="02010600030101010101" pitchFamily="2" charset="-122"/>
              </a:rPr>
              <a:t>来自</a:t>
            </a:r>
            <a:r>
              <a:rPr lang="en-US" b="0">
                <a:solidFill>
                  <a:srgbClr val="000000"/>
                </a:solidFill>
                <a:latin typeface="Arial" panose="020B0604020202020204" pitchFamily="34" charset="0"/>
                <a:ea typeface="宋体" panose="02010600030101010101" pitchFamily="2" charset="-122"/>
              </a:rPr>
              <a:t> 79 </a:t>
            </a:r>
            <a:r>
              <a:rPr lang="zh-CN" b="0">
                <a:solidFill>
                  <a:srgbClr val="000000"/>
                </a:solidFill>
                <a:ea typeface="宋体" panose="02010600030101010101" pitchFamily="2" charset="-122"/>
              </a:rPr>
              <a:t>个数据集的 </a:t>
            </a:r>
            <a:r>
              <a:rPr lang="en-US" b="0">
                <a:solidFill>
                  <a:srgbClr val="000000"/>
                </a:solidFill>
                <a:latin typeface="Arial" panose="020B0604020202020204" pitchFamily="34" charset="0"/>
                <a:ea typeface="宋体" panose="02010600030101010101" pitchFamily="2" charset="-122"/>
              </a:rPr>
              <a:t>30 </a:t>
            </a:r>
            <a:r>
              <a:rPr lang="zh-CN" b="0">
                <a:solidFill>
                  <a:srgbClr val="000000"/>
                </a:solidFill>
                <a:ea typeface="宋体" panose="02010600030101010101" pitchFamily="2" charset="-122"/>
              </a:rPr>
              <a:t>种细胞类型中每个基因的转录本表达水平汇总。制表符分隔的文件包括 </a:t>
            </a:r>
            <a:r>
              <a:rPr lang="en-US" b="0">
                <a:solidFill>
                  <a:srgbClr val="000000"/>
                </a:solidFill>
                <a:latin typeface="Arial" panose="020B0604020202020204" pitchFamily="34" charset="0"/>
                <a:ea typeface="宋体" panose="02010600030101010101" pitchFamily="2" charset="-122"/>
              </a:rPr>
              <a:t>Ensembl </a:t>
            </a:r>
            <a:r>
              <a:rPr lang="zh-CN" b="0">
                <a:solidFill>
                  <a:srgbClr val="000000"/>
                </a:solidFill>
                <a:ea typeface="宋体" panose="02010600030101010101" pitchFamily="2" charset="-122"/>
              </a:rPr>
              <a:t>基因标识符（</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基因</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）、基因名称（</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基因名称</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）、分析样本（</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细胞类型</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）和标准化表达（</a:t>
            </a:r>
            <a:r>
              <a:rPr lang="en-US" b="0">
                <a:solidFill>
                  <a:srgbClr val="000000"/>
                </a:solidFill>
                <a:latin typeface="Arial" panose="020B0604020202020204" pitchFamily="34" charset="0"/>
                <a:ea typeface="宋体" panose="02010600030101010101" pitchFamily="2" charset="-122"/>
              </a:rPr>
              <a:t>“nTPM”</a:t>
            </a:r>
            <a:r>
              <a:rPr lang="zh-CN" b="0">
                <a:solidFill>
                  <a:srgbClr val="000000"/>
                </a:solidFill>
                <a:ea typeface="宋体" panose="02010600030101010101" pitchFamily="2" charset="-122"/>
              </a:rPr>
              <a:t>）。</a:t>
            </a:r>
            <a:r>
              <a:rPr lang="en-US" b="0">
                <a:solidFill>
                  <a:srgbClr val="000000"/>
                </a:solidFill>
                <a:latin typeface="Arial" panose="020B0604020202020204" pitchFamily="34" charset="0"/>
                <a:ea typeface="宋体" panose="02010600030101010101" pitchFamily="2" charset="-122"/>
              </a:rPr>
              <a:t> </a:t>
            </a:r>
            <a:r>
              <a:rPr lang="en-US" b="1">
                <a:solidFill>
                  <a:srgbClr val="000000"/>
                </a:solidFill>
                <a:latin typeface="Arial" panose="020B0604020202020204" pitchFamily="34" charset="0"/>
                <a:ea typeface="宋体" panose="02010600030101010101" pitchFamily="2" charset="-122"/>
              </a:rPr>
              <a:t>RNA </a:t>
            </a:r>
            <a:r>
              <a:rPr lang="zh-CN" b="1">
                <a:solidFill>
                  <a:srgbClr val="000000"/>
                </a:solidFill>
                <a:ea typeface="宋体" panose="02010600030101010101" pitchFamily="2" charset="-122"/>
              </a:rPr>
              <a:t>小鼠脑区域基因数据</a:t>
            </a:r>
            <a:r>
              <a:rPr lang="zh-CN" b="0">
                <a:solidFill>
                  <a:srgbClr val="000000"/>
                </a:solidFill>
                <a:ea typeface="宋体" panose="02010600030101010101" pitchFamily="2" charset="-122"/>
              </a:rPr>
              <a:t>基于</a:t>
            </a:r>
            <a:r>
              <a:rPr lang="en-US" b="0">
                <a:solidFill>
                  <a:srgbClr val="000000"/>
                </a:solidFill>
                <a:latin typeface="Arial" panose="020B0604020202020204" pitchFamily="34" charset="0"/>
                <a:ea typeface="宋体" panose="02010600030101010101" pitchFamily="2" charset="-122"/>
              </a:rPr>
              <a:t> RNA-seq </a:t>
            </a:r>
            <a:r>
              <a:rPr lang="zh-CN" b="0">
                <a:solidFill>
                  <a:srgbClr val="000000"/>
                </a:solidFill>
                <a:ea typeface="宋体" panose="02010600030101010101" pitchFamily="2" charset="-122"/>
              </a:rPr>
              <a:t>汇总 </a:t>
            </a:r>
            <a:r>
              <a:rPr lang="en-US" b="0">
                <a:solidFill>
                  <a:srgbClr val="000000"/>
                </a:solidFill>
                <a:latin typeface="Arial" panose="020B0604020202020204" pitchFamily="34" charset="0"/>
                <a:ea typeface="宋体" panose="02010600030101010101" pitchFamily="2" charset="-122"/>
              </a:rPr>
              <a:t>13 </a:t>
            </a:r>
            <a:r>
              <a:rPr lang="zh-CN" b="0">
                <a:solidFill>
                  <a:srgbClr val="000000"/>
                </a:solidFill>
                <a:ea typeface="宋体" panose="02010600030101010101" pitchFamily="2" charset="-122"/>
              </a:rPr>
              <a:t>个大脑区域中每个基因的转录表达水平。制表符分隔的文件包括 </a:t>
            </a:r>
            <a:r>
              <a:rPr lang="en-US" b="0">
                <a:solidFill>
                  <a:srgbClr val="000000"/>
                </a:solidFill>
                <a:latin typeface="Arial" panose="020B0604020202020204" pitchFamily="34" charset="0"/>
                <a:ea typeface="宋体" panose="02010600030101010101" pitchFamily="2" charset="-122"/>
              </a:rPr>
              <a:t>Ensembl </a:t>
            </a:r>
            <a:r>
              <a:rPr lang="zh-CN" b="0">
                <a:solidFill>
                  <a:srgbClr val="000000"/>
                </a:solidFill>
                <a:ea typeface="宋体" panose="02010600030101010101" pitchFamily="2" charset="-122"/>
              </a:rPr>
              <a:t>基因标识符（</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基因</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）、分析样本（</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大脑区域</a:t>
            </a:r>
            <a:r>
              <a:rPr lang="en-US" b="0">
                <a:solidFill>
                  <a:srgbClr val="000000"/>
                </a:solidFill>
                <a:latin typeface="Arial" panose="020B0604020202020204" pitchFamily="34" charset="0"/>
                <a:ea typeface="宋体" panose="02010600030101010101" pitchFamily="2" charset="-122"/>
              </a:rPr>
              <a:t>”</a:t>
            </a:r>
            <a:r>
              <a:rPr lang="zh-CN" b="0">
                <a:solidFill>
                  <a:srgbClr val="000000"/>
                </a:solidFill>
                <a:ea typeface="宋体" panose="02010600030101010101" pitchFamily="2" charset="-122"/>
              </a:rPr>
              <a:t>）和每百万分之一的转录本（</a:t>
            </a:r>
            <a:r>
              <a:rPr lang="en-US" b="0">
                <a:solidFill>
                  <a:srgbClr val="000000"/>
                </a:solidFill>
                <a:latin typeface="Arial" panose="020B0604020202020204" pitchFamily="34" charset="0"/>
                <a:ea typeface="宋体" panose="02010600030101010101" pitchFamily="2" charset="-122"/>
              </a:rPr>
              <a:t>“TPM”</a:t>
            </a:r>
            <a:r>
              <a:rPr lang="zh-CN" b="0">
                <a:solidFill>
                  <a:srgbClr val="000000"/>
                </a:solidFill>
                <a:ea typeface="宋体" panose="02010600030101010101" pitchFamily="2" charset="-122"/>
              </a:rPr>
              <a:t>）和每百万份蛋白质编码转录本（</a:t>
            </a:r>
            <a:r>
              <a:rPr lang="en-US" b="0">
                <a:solidFill>
                  <a:srgbClr val="000000"/>
                </a:solidFill>
                <a:latin typeface="Arial" panose="020B0604020202020204" pitchFamily="34" charset="0"/>
                <a:ea typeface="宋体" panose="02010600030101010101" pitchFamily="2" charset="-122"/>
              </a:rPr>
              <a:t>“pTPM”</a:t>
            </a:r>
            <a:r>
              <a:rPr lang="zh-CN" b="0">
                <a:solidFill>
                  <a:srgbClr val="000000"/>
                </a:solidFill>
                <a:ea typeface="宋体" panose="02010600030101010101" pitchFamily="2" charset="-122"/>
              </a:rPr>
              <a:t>）和标准化表达（</a:t>
            </a:r>
            <a:r>
              <a:rPr lang="en-US" b="0">
                <a:solidFill>
                  <a:srgbClr val="000000"/>
                </a:solidFill>
                <a:latin typeface="Arial" panose="020B0604020202020204" pitchFamily="34" charset="0"/>
                <a:ea typeface="宋体" panose="02010600030101010101" pitchFamily="2" charset="-122"/>
              </a:rPr>
              <a:t>“nTPM”</a:t>
            </a:r>
            <a:r>
              <a:rPr lang="zh-CN" b="0">
                <a:solidFill>
                  <a:srgbClr val="000000"/>
                </a:solidFill>
                <a:ea typeface="宋体" panose="02010600030101010101" pitchFamily="2" charset="-122"/>
              </a:rPr>
              <a:t>）。数据基于人类蛋白质图谱版本</a:t>
            </a:r>
            <a:r>
              <a:rPr lang="en-US" b="0">
                <a:solidFill>
                  <a:srgbClr val="000000"/>
                </a:solidFill>
                <a:latin typeface="Arial" panose="020B0604020202020204" pitchFamily="34" charset="0"/>
                <a:ea typeface="宋体" panose="02010600030101010101" pitchFamily="2" charset="-122"/>
              </a:rPr>
              <a:t>22.0</a:t>
            </a:r>
            <a:r>
              <a:rPr lang="zh-CN" b="0">
                <a:solidFill>
                  <a:srgbClr val="000000"/>
                </a:solidFill>
                <a:ea typeface="宋体" panose="02010600030101010101" pitchFamily="2" charset="-122"/>
              </a:rPr>
              <a:t>和</a:t>
            </a:r>
            <a:r>
              <a:rPr lang="en-US" b="0">
                <a:solidFill>
                  <a:srgbClr val="000000"/>
                </a:solidFill>
                <a:latin typeface="Arial" panose="020B0604020202020204" pitchFamily="34" charset="0"/>
                <a:ea typeface="宋体" panose="02010600030101010101" pitchFamily="2" charset="-122"/>
              </a:rPr>
              <a:t>Ensembl</a:t>
            </a:r>
            <a:r>
              <a:rPr lang="zh-CN" b="0">
                <a:solidFill>
                  <a:srgbClr val="000000"/>
                </a:solidFill>
                <a:ea typeface="宋体" panose="02010600030101010101" pitchFamily="2" charset="-122"/>
              </a:rPr>
              <a:t>版本</a:t>
            </a:r>
            <a:r>
              <a:rPr lang="en-US" b="0">
                <a:solidFill>
                  <a:srgbClr val="000000"/>
                </a:solidFill>
                <a:latin typeface="Arial" panose="020B0604020202020204" pitchFamily="34" charset="0"/>
                <a:ea typeface="宋体" panose="02010600030101010101" pitchFamily="2" charset="-122"/>
              </a:rPr>
              <a:t>103.38</a:t>
            </a:r>
            <a:r>
              <a:rPr lang="zh-CN" b="0">
                <a:solidFill>
                  <a:srgbClr val="000000"/>
                </a:solidFill>
                <a:ea typeface="宋体" panose="02010600030101010101" pitchFamily="2" charset="-122"/>
              </a:rPr>
              <a:t>。</a:t>
            </a:r>
            <a:endParaRPr lang="zh-CN" altLang="en-US" b="0">
              <a:solidFill>
                <a:srgbClr val="00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2" presetClass="entr" presetSubtype="1" fill="hold" grpId="0" nodeType="withEffect" p14:presetBounceEnd="80000">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14:bounceEnd="80000">
                                          <p:cBhvr additive="base">
                                            <p:cTn id="10" dur="1000" fill="hold"/>
                                            <p:tgtEl>
                                              <p:spTgt spid="34"/>
                                            </p:tgtEl>
                                            <p:attrNameLst>
                                              <p:attrName>ppt_x</p:attrName>
                                            </p:attrNameLst>
                                          </p:cBhvr>
                                          <p:tavLst>
                                            <p:tav tm="0">
                                              <p:val>
                                                <p:strVal val="#ppt_x"/>
                                              </p:val>
                                            </p:tav>
                                            <p:tav tm="100000">
                                              <p:val>
                                                <p:strVal val="#ppt_x"/>
                                              </p:val>
                                            </p:tav>
                                          </p:tavLst>
                                        </p:anim>
                                        <p:anim calcmode="lin" valueType="num" p14:bounceEnd="80000">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14:presetBounceEnd="80000">
                                      <p:stCondLst>
                                        <p:cond delay="250"/>
                                      </p:stCondLst>
                                      <p:childTnLst>
                                        <p:set>
                                          <p:cBhvr>
                                            <p:cTn id="13" dur="1" fill="hold">
                                              <p:stCondLst>
                                                <p:cond delay="0"/>
                                              </p:stCondLst>
                                            </p:cTn>
                                            <p:tgtEl>
                                              <p:spTgt spid="33"/>
                                            </p:tgtEl>
                                            <p:attrNameLst>
                                              <p:attrName>style.visibility</p:attrName>
                                            </p:attrNameLst>
                                          </p:cBhvr>
                                          <p:to>
                                            <p:strVal val="visible"/>
                                          </p:to>
                                        </p:set>
                                        <p:anim calcmode="lin" valueType="num" p14:bounceEnd="80000">
                                          <p:cBhvr additive="base">
                                            <p:cTn id="14" dur="1000" fill="hold"/>
                                            <p:tgtEl>
                                              <p:spTgt spid="33"/>
                                            </p:tgtEl>
                                            <p:attrNameLst>
                                              <p:attrName>ppt_x</p:attrName>
                                            </p:attrNameLst>
                                          </p:cBhvr>
                                          <p:tavLst>
                                            <p:tav tm="0">
                                              <p:val>
                                                <p:strVal val="#ppt_x"/>
                                              </p:val>
                                            </p:tav>
                                            <p:tav tm="100000">
                                              <p:val>
                                                <p:strVal val="#ppt_x"/>
                                              </p:val>
                                            </p:tav>
                                          </p:tavLst>
                                        </p:anim>
                                        <p:anim calcmode="lin" valueType="num" p14:bounceEnd="80000">
                                          <p:cBhvr additive="base">
                                            <p:cTn id="15" dur="1000" fill="hold"/>
                                            <p:tgtEl>
                                              <p:spTgt spid="33"/>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14:presetBounceEnd="80000">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14:bounceEnd="80000">
                                          <p:cBhvr additive="base">
                                            <p:cTn id="18" dur="1000" fill="hold"/>
                                            <p:tgtEl>
                                              <p:spTgt spid="32"/>
                                            </p:tgtEl>
                                            <p:attrNameLst>
                                              <p:attrName>ppt_x</p:attrName>
                                            </p:attrNameLst>
                                          </p:cBhvr>
                                          <p:tavLst>
                                            <p:tav tm="0">
                                              <p:val>
                                                <p:strVal val="#ppt_x"/>
                                              </p:val>
                                            </p:tav>
                                            <p:tav tm="100000">
                                              <p:val>
                                                <p:strVal val="#ppt_x"/>
                                              </p:val>
                                            </p:tav>
                                          </p:tavLst>
                                        </p:anim>
                                        <p:anim calcmode="lin" valueType="num" p14:bounceEnd="80000">
                                          <p:cBhvr additive="base">
                                            <p:cTn id="19" dur="1000" fill="hold"/>
                                            <p:tgtEl>
                                              <p:spTgt spid="32"/>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37"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900" decel="100000" fill="hold"/>
                                            <p:tgtEl>
                                              <p:spTgt spid="1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27" presetID="22" presetClass="entr" presetSubtype="8"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500"/>
                                            <p:tgtEl>
                                              <p:spTgt spid="4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500"/>
                                            <p:tgtEl>
                                              <p:spTgt spid="4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P spid="33" grpId="0" animBg="1"/>
          <p:bldP spid="34" grpId="0" animBg="1"/>
          <p:bldP spid="41" grpId="0" animBg="1"/>
          <p:bldP spid="42" grpId="0" animBg="1"/>
          <p:bldP spid="43" grpId="0" animBg="1"/>
          <p:bldP spid="4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2" presetClass="entr" presetSubtype="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1000" fill="hold"/>
                                            <p:tgtEl>
                                              <p:spTgt spid="34"/>
                                            </p:tgtEl>
                                            <p:attrNameLst>
                                              <p:attrName>ppt_x</p:attrName>
                                            </p:attrNameLst>
                                          </p:cBhvr>
                                          <p:tavLst>
                                            <p:tav tm="0">
                                              <p:val>
                                                <p:strVal val="#ppt_x"/>
                                              </p:val>
                                            </p:tav>
                                            <p:tav tm="100000">
                                              <p:val>
                                                <p:strVal val="#ppt_x"/>
                                              </p:val>
                                            </p:tav>
                                          </p:tavLst>
                                        </p:anim>
                                        <p:anim calcmode="lin" valueType="num">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25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1000" fill="hold"/>
                                            <p:tgtEl>
                                              <p:spTgt spid="33"/>
                                            </p:tgtEl>
                                            <p:attrNameLst>
                                              <p:attrName>ppt_x</p:attrName>
                                            </p:attrNameLst>
                                          </p:cBhvr>
                                          <p:tavLst>
                                            <p:tav tm="0">
                                              <p:val>
                                                <p:strVal val="#ppt_x"/>
                                              </p:val>
                                            </p:tav>
                                            <p:tav tm="100000">
                                              <p:val>
                                                <p:strVal val="#ppt_x"/>
                                              </p:val>
                                            </p:tav>
                                          </p:tavLst>
                                        </p:anim>
                                        <p:anim calcmode="lin" valueType="num">
                                          <p:cBhvr additive="base">
                                            <p:cTn id="15" dur="1000" fill="hold"/>
                                            <p:tgtEl>
                                              <p:spTgt spid="33"/>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1000" fill="hold"/>
                                            <p:tgtEl>
                                              <p:spTgt spid="32"/>
                                            </p:tgtEl>
                                            <p:attrNameLst>
                                              <p:attrName>ppt_x</p:attrName>
                                            </p:attrNameLst>
                                          </p:cBhvr>
                                          <p:tavLst>
                                            <p:tav tm="0">
                                              <p:val>
                                                <p:strVal val="#ppt_x"/>
                                              </p:val>
                                            </p:tav>
                                            <p:tav tm="100000">
                                              <p:val>
                                                <p:strVal val="#ppt_x"/>
                                              </p:val>
                                            </p:tav>
                                          </p:tavLst>
                                        </p:anim>
                                        <p:anim calcmode="lin" valueType="num">
                                          <p:cBhvr additive="base">
                                            <p:cTn id="19" dur="1000" fill="hold"/>
                                            <p:tgtEl>
                                              <p:spTgt spid="32"/>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37"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900" decel="100000" fill="hold"/>
                                            <p:tgtEl>
                                              <p:spTgt spid="1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27" presetID="22" presetClass="entr" presetSubtype="8"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500"/>
                                            <p:tgtEl>
                                              <p:spTgt spid="4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500"/>
                                            <p:tgtEl>
                                              <p:spTgt spid="4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P spid="33" grpId="0" animBg="1"/>
          <p:bldP spid="34" grpId="0" animBg="1"/>
          <p:bldP spid="41" grpId="0" animBg="1"/>
          <p:bldP spid="42" grpId="0" animBg="1"/>
          <p:bldP spid="43" grpId="0" animBg="1"/>
          <p:bldP spid="44"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3108" y="327849"/>
            <a:ext cx="10515600" cy="534035"/>
          </a:xfrm>
        </p:spPr>
        <p:txBody>
          <a:bodyPr/>
          <a:lstStyle/>
          <a:p>
            <a:r>
              <a:rPr dirty="0" smtClean="0">
                <a:latin typeface="宋体" panose="02010600030101010101" pitchFamily="2" charset="-122"/>
                <a:ea typeface="宋体" panose="02010600030101010101" pitchFamily="2" charset="-122"/>
                <a:sym typeface="+mn-lt"/>
              </a:rPr>
              <a:t>病理图像分析的数据库和源码</a:t>
            </a:r>
            <a:endParaRPr lang="zh-CN" altLang="en-US" dirty="0" smtClean="0">
              <a:latin typeface="宋体" panose="02010600030101010101" pitchFamily="2" charset="-122"/>
              <a:ea typeface="宋体" panose="02010600030101010101" pitchFamily="2" charset="-122"/>
            </a:endParaRPr>
          </a:p>
        </p:txBody>
      </p:sp>
      <p:sp>
        <p:nvSpPr>
          <p:cNvPr id="19" name="矩形 18"/>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139794" y="1776850"/>
            <a:ext cx="1630434" cy="1630434"/>
            <a:chOff x="1881839" y="2563615"/>
            <a:chExt cx="1600802" cy="1600802"/>
          </a:xfrm>
        </p:grpSpPr>
        <p:sp>
          <p:nvSpPr>
            <p:cNvPr id="21" name="圆角矩形 20"/>
            <p:cNvSpPr/>
            <p:nvPr/>
          </p:nvSpPr>
          <p:spPr>
            <a:xfrm rot="-2700000">
              <a:off x="1881839" y="2563615"/>
              <a:ext cx="1600802" cy="1600802"/>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rot="2700000">
              <a:off x="2068848" y="2750624"/>
              <a:ext cx="1226783" cy="1226783"/>
            </a:xfrm>
            <a:prstGeom prst="roundRect">
              <a:avLst>
                <a:gd name="adj" fmla="val 20327"/>
              </a:avLst>
            </a:prstGeom>
            <a:solidFill>
              <a:srgbClr val="F9F9F9"/>
            </a:solidFill>
            <a:ln w="25400">
              <a:gradFill flip="none" rotWithShape="1">
                <a:gsLst>
                  <a:gs pos="42000">
                    <a:srgbClr val="FDFDFD"/>
                  </a:gs>
                  <a:gs pos="0">
                    <a:schemeClr val="bg1"/>
                  </a:gs>
                  <a:gs pos="100000">
                    <a:srgbClr val="D9D9D9"/>
                  </a:gs>
                </a:gsLst>
                <a:lin ang="2700000" scaled="1"/>
                <a:tileRect/>
              </a:gradFill>
            </a:ln>
            <a:effectLst>
              <a:outerShdw blurRad="889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503904" y="1776850"/>
            <a:ext cx="1630434" cy="1630434"/>
            <a:chOff x="1881839" y="2563615"/>
            <a:chExt cx="1600802" cy="1600802"/>
          </a:xfrm>
        </p:grpSpPr>
        <p:sp>
          <p:nvSpPr>
            <p:cNvPr id="24" name="圆角矩形 23"/>
            <p:cNvSpPr/>
            <p:nvPr/>
          </p:nvSpPr>
          <p:spPr>
            <a:xfrm rot="-2700000">
              <a:off x="1881839" y="2563615"/>
              <a:ext cx="1600802" cy="1600802"/>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rot="2700000">
              <a:off x="2068848" y="2750624"/>
              <a:ext cx="1226783" cy="1226783"/>
            </a:xfrm>
            <a:prstGeom prst="roundRect">
              <a:avLst>
                <a:gd name="adj" fmla="val 20327"/>
              </a:avLst>
            </a:prstGeom>
            <a:solidFill>
              <a:srgbClr val="F9F9F9"/>
            </a:solidFill>
            <a:ln w="25400">
              <a:gradFill flip="none" rotWithShape="1">
                <a:gsLst>
                  <a:gs pos="42000">
                    <a:srgbClr val="FDFDFD"/>
                  </a:gs>
                  <a:gs pos="0">
                    <a:schemeClr val="bg1"/>
                  </a:gs>
                  <a:gs pos="100000">
                    <a:srgbClr val="D9D9D9"/>
                  </a:gs>
                </a:gsLst>
                <a:lin ang="2700000" scaled="1"/>
                <a:tileRect/>
              </a:gradFill>
            </a:ln>
            <a:effectLst>
              <a:outerShdw blurRad="889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8775685" y="1776850"/>
            <a:ext cx="1630434" cy="1630434"/>
            <a:chOff x="1881839" y="2563615"/>
            <a:chExt cx="1600802" cy="1600802"/>
          </a:xfrm>
        </p:grpSpPr>
        <p:sp>
          <p:nvSpPr>
            <p:cNvPr id="27" name="圆角矩形 26"/>
            <p:cNvSpPr/>
            <p:nvPr/>
          </p:nvSpPr>
          <p:spPr>
            <a:xfrm rot="-2700000">
              <a:off x="1881839" y="2563615"/>
              <a:ext cx="1600802" cy="1600802"/>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rot="2700000">
              <a:off x="2068848" y="2750624"/>
              <a:ext cx="1226783" cy="1226783"/>
            </a:xfrm>
            <a:prstGeom prst="roundRect">
              <a:avLst>
                <a:gd name="adj" fmla="val 20327"/>
              </a:avLst>
            </a:prstGeom>
            <a:solidFill>
              <a:srgbClr val="F9F9F9"/>
            </a:solidFill>
            <a:ln w="25400">
              <a:gradFill flip="none" rotWithShape="1">
                <a:gsLst>
                  <a:gs pos="42000">
                    <a:srgbClr val="FDFDFD"/>
                  </a:gs>
                  <a:gs pos="0">
                    <a:schemeClr val="bg1"/>
                  </a:gs>
                  <a:gs pos="100000">
                    <a:srgbClr val="D9D9D9"/>
                  </a:gs>
                </a:gsLst>
                <a:lin ang="2700000" scaled="1"/>
                <a:tileRect/>
              </a:gradFill>
            </a:ln>
            <a:effectLst>
              <a:outerShdw blurRad="889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箭头连接符 33"/>
          <p:cNvCxnSpPr/>
          <p:nvPr/>
        </p:nvCxnSpPr>
        <p:spPr>
          <a:xfrm>
            <a:off x="3876736" y="2611468"/>
            <a:ext cx="467538"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513342" y="2611468"/>
            <a:ext cx="467538"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2111559" y="2370485"/>
            <a:ext cx="411403" cy="390795"/>
            <a:chOff x="5099014" y="3772690"/>
            <a:chExt cx="591389" cy="561764"/>
          </a:xfrm>
          <a:solidFill>
            <a:schemeClr val="accent1"/>
          </a:solidFill>
        </p:grpSpPr>
        <p:sp>
          <p:nvSpPr>
            <p:cNvPr id="44" name="Freeform 14"/>
            <p:cNvSpPr/>
            <p:nvPr/>
          </p:nvSpPr>
          <p:spPr bwMode="auto">
            <a:xfrm>
              <a:off x="5099014" y="3772690"/>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5"/>
            <p:cNvSpPr>
              <a:spLocks noEditPoints="1"/>
            </p:cNvSpPr>
            <p:nvPr/>
          </p:nvSpPr>
          <p:spPr bwMode="auto">
            <a:xfrm>
              <a:off x="5268348" y="3850225"/>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5781262" y="2321509"/>
            <a:ext cx="367387" cy="488748"/>
            <a:chOff x="7976594" y="2279040"/>
            <a:chExt cx="528116" cy="702571"/>
          </a:xfrm>
          <a:solidFill>
            <a:schemeClr val="accent2"/>
          </a:solidFill>
        </p:grpSpPr>
        <p:sp>
          <p:nvSpPr>
            <p:cNvPr id="50"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4"/>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9366366" y="2321254"/>
            <a:ext cx="492565" cy="489257"/>
            <a:chOff x="6463926" y="2278309"/>
            <a:chExt cx="708057" cy="703302"/>
          </a:xfrm>
          <a:solidFill>
            <a:schemeClr val="accent3"/>
          </a:solidFill>
        </p:grpSpPr>
        <p:sp>
          <p:nvSpPr>
            <p:cNvPr id="53"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845169" y="3744783"/>
            <a:ext cx="10491646" cy="2189910"/>
            <a:chOff x="904823" y="4587987"/>
            <a:chExt cx="10300970" cy="2150110"/>
          </a:xfrm>
        </p:grpSpPr>
        <p:sp>
          <p:nvSpPr>
            <p:cNvPr id="58" name="文本框 57"/>
            <p:cNvSpPr txBox="1"/>
            <p:nvPr/>
          </p:nvSpPr>
          <p:spPr bwMode="auto">
            <a:xfrm>
              <a:off x="904823" y="5104242"/>
              <a:ext cx="10300970" cy="1633855"/>
            </a:xfrm>
            <a:prstGeom prst="rect">
              <a:avLst/>
            </a:prstGeom>
            <a:noFill/>
          </p:spPr>
          <p:txBody>
            <a:bodyPr wrap="square">
              <a:noAutofit/>
            </a:bodyPr>
            <a:lstStyle/>
            <a:p>
              <a:pPr indent="457200" algn="l">
                <a:lnSpc>
                  <a:spcPct val="130000"/>
                </a:lnSpc>
                <a:defRPr/>
              </a:pPr>
              <a:r>
                <a:rPr sz="2800" spc="100" dirty="0">
                  <a:solidFill>
                    <a:srgbClr val="00B0F0"/>
                  </a:solidFill>
                  <a:latin typeface="Times New Roman" panose="02020603050405020304" charset="0"/>
                  <a:ea typeface="宋体" panose="02010600030101010101" pitchFamily="2" charset="-122"/>
                  <a:cs typeface="Times New Roman" panose="02020603050405020304" charset="0"/>
                </a:rPr>
                <a:t>Downloadable data - The Human Protein Atlas</a:t>
              </a:r>
              <a:endParaRPr sz="2800" spc="100" dirty="0">
                <a:solidFill>
                  <a:srgbClr val="00B0F0"/>
                </a:solidFill>
                <a:latin typeface="Times New Roman" panose="02020603050405020304" charset="0"/>
                <a:ea typeface="宋体" panose="02010600030101010101" pitchFamily="2" charset="-122"/>
                <a:cs typeface="Times New Roman" panose="02020603050405020304" charset="0"/>
              </a:endParaRPr>
            </a:p>
            <a:p>
              <a:pPr indent="457200" algn="l">
                <a:lnSpc>
                  <a:spcPct val="130000"/>
                </a:lnSpc>
                <a:defRPr/>
              </a:pPr>
              <a:r>
                <a:rPr sz="2800" spc="100" dirty="0">
                  <a:solidFill>
                    <a:srgbClr val="00B0F0"/>
                  </a:solidFill>
                  <a:latin typeface="Times New Roman" panose="02020603050405020304" charset="0"/>
                  <a:ea typeface="宋体" panose="02010600030101010101" pitchFamily="2" charset="-122"/>
                  <a:cs typeface="Times New Roman" panose="02020603050405020304" charset="0"/>
                </a:rPr>
                <a:t>Bio-Segmentation | C</a:t>
              </a:r>
              <a:r>
                <a:rPr sz="3200" spc="100" dirty="0">
                  <a:solidFill>
                    <a:srgbClr val="00B0F0"/>
                  </a:solidFill>
                  <a:latin typeface="Times New Roman" panose="02020603050405020304" charset="0"/>
                  <a:ea typeface="宋体" panose="02010600030101010101" pitchFamily="2" charset="-122"/>
                  <a:cs typeface="Times New Roman" panose="02020603050405020304" charset="0"/>
                </a:rPr>
                <a:t>enter for Bio-Image Informatics | UC Santa Barbara (ucsb.edu</a:t>
              </a:r>
              <a:r>
                <a:rPr sz="3200" spc="100" dirty="0">
                  <a:solidFill>
                    <a:srgbClr val="00B0F0"/>
                  </a:solidFill>
                  <a:latin typeface="Times New Roman" panose="02020603050405020304" charset="0"/>
                  <a:ea typeface="方正正纤黑简体" panose="02000000000000000000" pitchFamily="2" charset="-122"/>
                  <a:cs typeface="Times New Roman" panose="02020603050405020304" charset="0"/>
                </a:rPr>
                <a:t>)</a:t>
              </a:r>
              <a:endParaRPr sz="3200" spc="100" dirty="0">
                <a:solidFill>
                  <a:srgbClr val="00B0F0"/>
                </a:solidFill>
                <a:latin typeface="Times New Roman" panose="02020603050405020304" charset="0"/>
                <a:ea typeface="方正正纤黑简体" panose="02000000000000000000" pitchFamily="2" charset="-122"/>
                <a:cs typeface="Times New Roman" panose="02020603050405020304" charset="0"/>
              </a:endParaRPr>
            </a:p>
          </p:txBody>
        </p:sp>
        <p:sp>
          <p:nvSpPr>
            <p:cNvPr id="59" name="文本框 58"/>
            <p:cNvSpPr txBox="1"/>
            <p:nvPr/>
          </p:nvSpPr>
          <p:spPr bwMode="auto">
            <a:xfrm>
              <a:off x="1171523" y="4587987"/>
              <a:ext cx="2512612" cy="572959"/>
            </a:xfrm>
            <a:prstGeom prst="rect">
              <a:avLst/>
            </a:prstGeom>
            <a:noFill/>
          </p:spPr>
          <p:txBody>
            <a:bodyPr wrap="square">
              <a:spAutoFit/>
            </a:bodyPr>
            <a:lstStyle/>
            <a:p>
              <a:pPr algn="ctr">
                <a:defRPr/>
              </a:pPr>
              <a:r>
                <a:rPr lang="zh-CN" altLang="en-US" sz="3200" b="1" spc="100" dirty="0">
                  <a:solidFill>
                    <a:schemeClr val="accent2"/>
                  </a:solidFill>
                  <a:latin typeface="宋体" panose="02010600030101010101" pitchFamily="2" charset="-122"/>
                  <a:ea typeface="宋体" panose="02010600030101010101" pitchFamily="2" charset="-122"/>
                </a:rPr>
                <a:t>网址：</a:t>
              </a:r>
              <a:endParaRPr lang="zh-CN" altLang="en-US" sz="3200" b="1" spc="100" dirty="0">
                <a:solidFill>
                  <a:schemeClr val="accent2"/>
                </a:solidFill>
                <a:latin typeface="宋体" panose="02010600030101010101" pitchFamily="2" charset="-122"/>
                <a:ea typeface="宋体" panose="02010600030101010101" pitchFamily="2" charset="-122"/>
              </a:endParaRPr>
            </a:p>
          </p:txBody>
        </p:sp>
      </p:gr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000"/>
                                </p:stCondLst>
                                <p:childTnLst>
                                  <p:par>
                                    <p:cTn id="9" presetID="2" presetClass="entr" presetSubtype="4" accel="62000" fill="hold" nodeType="afterEffect" p14:presetBounceEnd="46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46000">
                                          <p:cBhvr additive="base">
                                            <p:cTn id="11" dur="500" fill="hold"/>
                                            <p:tgtEl>
                                              <p:spTgt spid="23"/>
                                            </p:tgtEl>
                                            <p:attrNameLst>
                                              <p:attrName>ppt_x</p:attrName>
                                            </p:attrNameLst>
                                          </p:cBhvr>
                                          <p:tavLst>
                                            <p:tav tm="0">
                                              <p:val>
                                                <p:strVal val="#ppt_x"/>
                                              </p:val>
                                            </p:tav>
                                            <p:tav tm="100000">
                                              <p:val>
                                                <p:strVal val="#ppt_x"/>
                                              </p:val>
                                            </p:tav>
                                          </p:tavLst>
                                        </p:anim>
                                        <p:anim calcmode="lin" valueType="num" p14:bounceEnd="46000">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53" presetClass="entr" presetSubtype="16"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p:cTn id="16" dur="500" fill="hold"/>
                                            <p:tgtEl>
                                              <p:spTgt spid="41"/>
                                            </p:tgtEl>
                                            <p:attrNameLst>
                                              <p:attrName>ppt_w</p:attrName>
                                            </p:attrNameLst>
                                          </p:cBhvr>
                                          <p:tavLst>
                                            <p:tav tm="0">
                                              <p:val>
                                                <p:fltVal val="0"/>
                                              </p:val>
                                            </p:tav>
                                            <p:tav tm="100000">
                                              <p:val>
                                                <p:strVal val="#ppt_w"/>
                                              </p:val>
                                            </p:tav>
                                          </p:tavLst>
                                        </p:anim>
                                        <p:anim calcmode="lin" valueType="num">
                                          <p:cBhvr>
                                            <p:cTn id="17" dur="500" fill="hold"/>
                                            <p:tgtEl>
                                              <p:spTgt spid="41"/>
                                            </p:tgtEl>
                                            <p:attrNameLst>
                                              <p:attrName>ppt_h</p:attrName>
                                            </p:attrNameLst>
                                          </p:cBhvr>
                                          <p:tavLst>
                                            <p:tav tm="0">
                                              <p:val>
                                                <p:fltVal val="0"/>
                                              </p:val>
                                            </p:tav>
                                            <p:tav tm="100000">
                                              <p:val>
                                                <p:strVal val="#ppt_h"/>
                                              </p:val>
                                            </p:tav>
                                          </p:tavLst>
                                        </p:anim>
                                        <p:animEffect transition="in" filter="fade">
                                          <p:cBhvr>
                                            <p:cTn id="18" dur="500"/>
                                            <p:tgtEl>
                                              <p:spTgt spid="41"/>
                                            </p:tgtEl>
                                          </p:cBhvr>
                                        </p:animEffect>
                                      </p:childTnLst>
                                    </p:cTn>
                                  </p:par>
                                  <p:par>
                                    <p:cTn id="19" presetID="16" presetClass="entr" presetSubtype="37"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barn(outVertical)">
                                          <p:cBhvr>
                                            <p:cTn id="21" dur="500"/>
                                            <p:tgtEl>
                                              <p:spTgt spid="57"/>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par>
                              <p:cTn id="26" fill="hold">
                                <p:stCondLst>
                                  <p:cond delay="2500"/>
                                </p:stCondLst>
                                <p:childTnLst>
                                  <p:par>
                                    <p:cTn id="27" presetID="2" presetClass="entr" presetSubtype="4" accel="62000" fill="hold" nodeType="afterEffect" p14:presetBounceEnd="46000">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14:bounceEnd="46000">
                                          <p:cBhvr additive="base">
                                            <p:cTn id="29" dur="500" fill="hold"/>
                                            <p:tgtEl>
                                              <p:spTgt spid="20"/>
                                            </p:tgtEl>
                                            <p:attrNameLst>
                                              <p:attrName>ppt_x</p:attrName>
                                            </p:attrNameLst>
                                          </p:cBhvr>
                                          <p:tavLst>
                                            <p:tav tm="0">
                                              <p:val>
                                                <p:strVal val="#ppt_x"/>
                                              </p:val>
                                            </p:tav>
                                            <p:tav tm="100000">
                                              <p:val>
                                                <p:strVal val="#ppt_x"/>
                                              </p:val>
                                            </p:tav>
                                          </p:tavLst>
                                        </p:anim>
                                        <p:anim calcmode="lin" valueType="num" p14:bounceEnd="46000">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53" presetClass="entr" presetSubtype="16"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500" fill="hold"/>
                                            <p:tgtEl>
                                              <p:spTgt spid="49"/>
                                            </p:tgtEl>
                                            <p:attrNameLst>
                                              <p:attrName>ppt_w</p:attrName>
                                            </p:attrNameLst>
                                          </p:cBhvr>
                                          <p:tavLst>
                                            <p:tav tm="0">
                                              <p:val>
                                                <p:fltVal val="0"/>
                                              </p:val>
                                            </p:tav>
                                            <p:tav tm="100000">
                                              <p:val>
                                                <p:strVal val="#ppt_w"/>
                                              </p:val>
                                            </p:tav>
                                          </p:tavLst>
                                        </p:anim>
                                        <p:anim calcmode="lin" valueType="num">
                                          <p:cBhvr>
                                            <p:cTn id="35" dur="500" fill="hold"/>
                                            <p:tgtEl>
                                              <p:spTgt spid="49"/>
                                            </p:tgtEl>
                                            <p:attrNameLst>
                                              <p:attrName>ppt_h</p:attrName>
                                            </p:attrNameLst>
                                          </p:cBhvr>
                                          <p:tavLst>
                                            <p:tav tm="0">
                                              <p:val>
                                                <p:fltVal val="0"/>
                                              </p:val>
                                            </p:tav>
                                            <p:tav tm="100000">
                                              <p:val>
                                                <p:strVal val="#ppt_h"/>
                                              </p:val>
                                            </p:tav>
                                          </p:tavLst>
                                        </p:anim>
                                        <p:animEffect transition="in" filter="fade">
                                          <p:cBhvr>
                                            <p:cTn id="36" dur="500"/>
                                            <p:tgtEl>
                                              <p:spTgt spid="49"/>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par>
                              <p:cTn id="41" fill="hold">
                                <p:stCondLst>
                                  <p:cond delay="4000"/>
                                </p:stCondLst>
                                <p:childTnLst>
                                  <p:par>
                                    <p:cTn id="42" presetID="2" presetClass="entr" presetSubtype="4" accel="62000" fill="hold" nodeType="afterEffect" p14:presetBounceEnd="46000">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14:bounceEnd="46000">
                                          <p:cBhvr additive="base">
                                            <p:cTn id="44" dur="500" fill="hold"/>
                                            <p:tgtEl>
                                              <p:spTgt spid="26"/>
                                            </p:tgtEl>
                                            <p:attrNameLst>
                                              <p:attrName>ppt_x</p:attrName>
                                            </p:attrNameLst>
                                          </p:cBhvr>
                                          <p:tavLst>
                                            <p:tav tm="0">
                                              <p:val>
                                                <p:strVal val="#ppt_x"/>
                                              </p:val>
                                            </p:tav>
                                            <p:tav tm="100000">
                                              <p:val>
                                                <p:strVal val="#ppt_x"/>
                                              </p:val>
                                            </p:tav>
                                          </p:tavLst>
                                        </p:anim>
                                        <p:anim calcmode="lin" valueType="num" p14:bounceEnd="46000">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000"/>
                                </p:stCondLst>
                                <p:childTnLst>
                                  <p:par>
                                    <p:cTn id="9" presetID="2" presetClass="entr" presetSubtype="4" accel="6200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53" presetClass="entr" presetSubtype="16"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p:cTn id="16" dur="500" fill="hold"/>
                                            <p:tgtEl>
                                              <p:spTgt spid="41"/>
                                            </p:tgtEl>
                                            <p:attrNameLst>
                                              <p:attrName>ppt_w</p:attrName>
                                            </p:attrNameLst>
                                          </p:cBhvr>
                                          <p:tavLst>
                                            <p:tav tm="0">
                                              <p:val>
                                                <p:fltVal val="0"/>
                                              </p:val>
                                            </p:tav>
                                            <p:tav tm="100000">
                                              <p:val>
                                                <p:strVal val="#ppt_w"/>
                                              </p:val>
                                            </p:tav>
                                          </p:tavLst>
                                        </p:anim>
                                        <p:anim calcmode="lin" valueType="num">
                                          <p:cBhvr>
                                            <p:cTn id="17" dur="500" fill="hold"/>
                                            <p:tgtEl>
                                              <p:spTgt spid="41"/>
                                            </p:tgtEl>
                                            <p:attrNameLst>
                                              <p:attrName>ppt_h</p:attrName>
                                            </p:attrNameLst>
                                          </p:cBhvr>
                                          <p:tavLst>
                                            <p:tav tm="0">
                                              <p:val>
                                                <p:fltVal val="0"/>
                                              </p:val>
                                            </p:tav>
                                            <p:tav tm="100000">
                                              <p:val>
                                                <p:strVal val="#ppt_h"/>
                                              </p:val>
                                            </p:tav>
                                          </p:tavLst>
                                        </p:anim>
                                        <p:animEffect transition="in" filter="fade">
                                          <p:cBhvr>
                                            <p:cTn id="18" dur="500"/>
                                            <p:tgtEl>
                                              <p:spTgt spid="41"/>
                                            </p:tgtEl>
                                          </p:cBhvr>
                                        </p:animEffect>
                                      </p:childTnLst>
                                    </p:cTn>
                                  </p:par>
                                  <p:par>
                                    <p:cTn id="19" presetID="16" presetClass="entr" presetSubtype="37"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barn(outVertical)">
                                          <p:cBhvr>
                                            <p:cTn id="21" dur="500"/>
                                            <p:tgtEl>
                                              <p:spTgt spid="57"/>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par>
                              <p:cTn id="26" fill="hold">
                                <p:stCondLst>
                                  <p:cond delay="2500"/>
                                </p:stCondLst>
                                <p:childTnLst>
                                  <p:par>
                                    <p:cTn id="27" presetID="2" presetClass="entr" presetSubtype="4" accel="6200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53" presetClass="entr" presetSubtype="16"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500" fill="hold"/>
                                            <p:tgtEl>
                                              <p:spTgt spid="49"/>
                                            </p:tgtEl>
                                            <p:attrNameLst>
                                              <p:attrName>ppt_w</p:attrName>
                                            </p:attrNameLst>
                                          </p:cBhvr>
                                          <p:tavLst>
                                            <p:tav tm="0">
                                              <p:val>
                                                <p:fltVal val="0"/>
                                              </p:val>
                                            </p:tav>
                                            <p:tav tm="100000">
                                              <p:val>
                                                <p:strVal val="#ppt_w"/>
                                              </p:val>
                                            </p:tav>
                                          </p:tavLst>
                                        </p:anim>
                                        <p:anim calcmode="lin" valueType="num">
                                          <p:cBhvr>
                                            <p:cTn id="35" dur="500" fill="hold"/>
                                            <p:tgtEl>
                                              <p:spTgt spid="49"/>
                                            </p:tgtEl>
                                            <p:attrNameLst>
                                              <p:attrName>ppt_h</p:attrName>
                                            </p:attrNameLst>
                                          </p:cBhvr>
                                          <p:tavLst>
                                            <p:tav tm="0">
                                              <p:val>
                                                <p:fltVal val="0"/>
                                              </p:val>
                                            </p:tav>
                                            <p:tav tm="100000">
                                              <p:val>
                                                <p:strVal val="#ppt_h"/>
                                              </p:val>
                                            </p:tav>
                                          </p:tavLst>
                                        </p:anim>
                                        <p:animEffect transition="in" filter="fade">
                                          <p:cBhvr>
                                            <p:cTn id="36" dur="500"/>
                                            <p:tgtEl>
                                              <p:spTgt spid="49"/>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par>
                              <p:cTn id="41" fill="hold">
                                <p:stCondLst>
                                  <p:cond delay="4000"/>
                                </p:stCondLst>
                                <p:childTnLst>
                                  <p:par>
                                    <p:cTn id="42" presetID="2" presetClass="entr" presetSubtype="4" accel="62000"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Effect transition="in" filter="fade">
                                          <p:cBhvr>
                                            <p:cTn id="5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6273" y="417105"/>
            <a:ext cx="9839602" cy="534035"/>
          </a:xfrm>
        </p:spPr>
        <p:txBody>
          <a:bodyPr/>
          <a:lstStyle/>
          <a:p>
            <a:pPr algn="r"/>
            <a:r>
              <a:rPr dirty="0" smtClean="0">
                <a:latin typeface="宋体" panose="02010600030101010101" pitchFamily="2" charset="-122"/>
                <a:ea typeface="宋体" panose="02010600030101010101" pitchFamily="2" charset="-122"/>
                <a:sym typeface="+mn-lt"/>
              </a:rPr>
              <a:t>病理图像分析的数据库和源码</a:t>
            </a:r>
            <a:endParaRPr lang="zh-CN" altLang="en-US" dirty="0"/>
          </a:p>
        </p:txBody>
      </p:sp>
      <p:pic>
        <p:nvPicPr>
          <p:cNvPr id="3" name="图片 2" descr="屏幕截图 2023-03-22 211444"/>
          <p:cNvPicPr>
            <a:picLocks noChangeAspect="1"/>
          </p:cNvPicPr>
          <p:nvPr/>
        </p:nvPicPr>
        <p:blipFill>
          <a:blip r:embed="rId1"/>
          <a:stretch>
            <a:fillRect/>
          </a:stretch>
        </p:blipFill>
        <p:spPr>
          <a:xfrm>
            <a:off x="1096645" y="1085215"/>
            <a:ext cx="9340850" cy="5525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6273" y="417105"/>
            <a:ext cx="9839602" cy="534035"/>
          </a:xfrm>
        </p:spPr>
        <p:txBody>
          <a:bodyPr/>
          <a:lstStyle/>
          <a:p>
            <a:pPr algn="r"/>
            <a:r>
              <a:rPr dirty="0" smtClean="0">
                <a:latin typeface="宋体" panose="02010600030101010101" pitchFamily="2" charset="-122"/>
                <a:ea typeface="宋体" panose="02010600030101010101" pitchFamily="2" charset="-122"/>
                <a:sym typeface="+mn-lt"/>
              </a:rPr>
              <a:t>病理图像分析的数据库和源码</a:t>
            </a:r>
            <a:endParaRPr lang="zh-CN" altLang="en-US" dirty="0"/>
          </a:p>
        </p:txBody>
      </p:sp>
      <p:pic>
        <p:nvPicPr>
          <p:cNvPr id="3" name="图片 2" descr="屏幕截图 2023-03-22 211534"/>
          <p:cNvPicPr>
            <a:picLocks noChangeAspect="1"/>
          </p:cNvPicPr>
          <p:nvPr/>
        </p:nvPicPr>
        <p:blipFill>
          <a:blip r:embed="rId1"/>
          <a:stretch>
            <a:fillRect/>
          </a:stretch>
        </p:blipFill>
        <p:spPr>
          <a:xfrm>
            <a:off x="961390" y="1069340"/>
            <a:ext cx="9863455" cy="5604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PA_组合 110"/>
          <p:cNvGrpSpPr/>
          <p:nvPr>
            <p:custDataLst>
              <p:tags r:id="rId1"/>
            </p:custDataLst>
          </p:nvPr>
        </p:nvGrpSpPr>
        <p:grpSpPr>
          <a:xfrm flipH="1">
            <a:off x="6298564" y="-3082"/>
            <a:ext cx="5860641" cy="6861082"/>
            <a:chOff x="441028" y="108253"/>
            <a:chExt cx="4654180" cy="6678233"/>
          </a:xfrm>
        </p:grpSpPr>
        <p:cxnSp>
          <p:nvCxnSpPr>
            <p:cNvPr id="32" name="直接连接符 31"/>
            <p:cNvCxnSpPr/>
            <p:nvPr userDrawn="1"/>
          </p:nvCxnSpPr>
          <p:spPr>
            <a:xfrm>
              <a:off x="1397000" y="109248"/>
              <a:ext cx="3698208" cy="2003942"/>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441030" y="975564"/>
              <a:ext cx="4034133" cy="2193086"/>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441030" y="2325338"/>
              <a:ext cx="4259152" cy="2315413"/>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a:off x="441030" y="3668759"/>
              <a:ext cx="4338247" cy="235841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a:off x="442776" y="5064209"/>
              <a:ext cx="3204537" cy="1722277"/>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a:off x="441030" y="6380062"/>
              <a:ext cx="754357" cy="40542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V="1">
              <a:off x="441030" y="935237"/>
              <a:ext cx="4034131" cy="2248000"/>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V="1">
              <a:off x="441030" y="2083389"/>
              <a:ext cx="4314751" cy="2404374"/>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V="1">
              <a:off x="441028" y="3440258"/>
              <a:ext cx="4425082" cy="2465854"/>
            </a:xfrm>
            <a:prstGeom prst="line">
              <a:avLst/>
            </a:prstGeom>
            <a:ln w="12700" cap="rnd">
              <a:gradFill>
                <a:gsLst>
                  <a:gs pos="60000">
                    <a:srgbClr val="FFFFFF">
                      <a:alpha val="50000"/>
                    </a:srgbClr>
                  </a:gs>
                  <a:gs pos="0">
                    <a:schemeClr val="bg1">
                      <a:alpha val="8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V="1">
              <a:off x="1261223" y="4797682"/>
              <a:ext cx="3567204" cy="198780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V="1">
              <a:off x="441028" y="108253"/>
              <a:ext cx="3103433" cy="172937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V="1">
              <a:off x="441030" y="111253"/>
              <a:ext cx="682160" cy="377986"/>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1206647" y="109248"/>
              <a:ext cx="0" cy="6677238"/>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3676895" y="108253"/>
              <a:ext cx="0" cy="6678233"/>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46" name="PA_弧形 125"/>
          <p:cNvSpPr/>
          <p:nvPr>
            <p:custDataLst>
              <p:tags r:id="rId2"/>
            </p:custDataLst>
          </p:nvPr>
        </p:nvSpPr>
        <p:spPr>
          <a:xfrm>
            <a:off x="-2290773" y="5223413"/>
            <a:ext cx="4767943" cy="4767943"/>
          </a:xfrm>
          <a:prstGeom prst="arc">
            <a:avLst>
              <a:gd name="adj1" fmla="val 15964885"/>
              <a:gd name="adj2" fmla="val 20622663"/>
            </a:avLst>
          </a:prstGeom>
          <a:ln>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grpSp>
        <p:nvGrpSpPr>
          <p:cNvPr id="47" name="PA_组合 7"/>
          <p:cNvGrpSpPr/>
          <p:nvPr>
            <p:custDataLst>
              <p:tags r:id="rId3"/>
            </p:custDataLst>
          </p:nvPr>
        </p:nvGrpSpPr>
        <p:grpSpPr>
          <a:xfrm>
            <a:off x="8085157" y="5279067"/>
            <a:ext cx="587486" cy="1728000"/>
            <a:chOff x="8085157" y="5279067"/>
            <a:chExt cx="587486" cy="1728000"/>
          </a:xfrm>
        </p:grpSpPr>
        <p:sp>
          <p:nvSpPr>
            <p:cNvPr id="48" name="等腰三角形 9_4"/>
            <p:cNvSpPr/>
            <p:nvPr/>
          </p:nvSpPr>
          <p:spPr>
            <a:xfrm rot="10800000">
              <a:off x="8085157" y="5546117"/>
              <a:ext cx="587486"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9" name="椭圆 48"/>
            <p:cNvSpPr>
              <a:spLocks noChangeAspect="1"/>
            </p:cNvSpPr>
            <p:nvPr/>
          </p:nvSpPr>
          <p:spPr>
            <a:xfrm>
              <a:off x="8111847" y="5279067"/>
              <a:ext cx="534106"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0" name="PA_组合 8"/>
          <p:cNvGrpSpPr/>
          <p:nvPr>
            <p:custDataLst>
              <p:tags r:id="rId4"/>
            </p:custDataLst>
          </p:nvPr>
        </p:nvGrpSpPr>
        <p:grpSpPr>
          <a:xfrm>
            <a:off x="7891999" y="3435106"/>
            <a:ext cx="807500" cy="2304000"/>
            <a:chOff x="7891999" y="3435106"/>
            <a:chExt cx="807500" cy="2304000"/>
          </a:xfrm>
        </p:grpSpPr>
        <p:sp>
          <p:nvSpPr>
            <p:cNvPr id="51" name="等腰三角形 9_6"/>
            <p:cNvSpPr/>
            <p:nvPr/>
          </p:nvSpPr>
          <p:spPr>
            <a:xfrm rot="10800000">
              <a:off x="7891999" y="3791172"/>
              <a:ext cx="807500" cy="194793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2" name="椭圆 51"/>
            <p:cNvSpPr>
              <a:spLocks noChangeAspect="1"/>
            </p:cNvSpPr>
            <p:nvPr/>
          </p:nvSpPr>
          <p:spPr>
            <a:xfrm>
              <a:off x="7939684" y="3435106"/>
              <a:ext cx="712133" cy="71213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3" name="PA_组合 9"/>
          <p:cNvGrpSpPr/>
          <p:nvPr>
            <p:custDataLst>
              <p:tags r:id="rId5"/>
            </p:custDataLst>
          </p:nvPr>
        </p:nvGrpSpPr>
        <p:grpSpPr>
          <a:xfrm>
            <a:off x="8930899" y="5019598"/>
            <a:ext cx="771066" cy="2268000"/>
            <a:chOff x="8930899" y="5019598"/>
            <a:chExt cx="771066" cy="2268000"/>
          </a:xfrm>
        </p:grpSpPr>
        <p:sp>
          <p:nvSpPr>
            <p:cNvPr id="54" name="等腰三角形 9_8"/>
            <p:cNvSpPr/>
            <p:nvPr/>
          </p:nvSpPr>
          <p:spPr>
            <a:xfrm rot="10800000">
              <a:off x="8930899" y="5370100"/>
              <a:ext cx="771066" cy="191749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5" name="椭圆 54"/>
            <p:cNvSpPr>
              <a:spLocks noChangeAspect="1"/>
            </p:cNvSpPr>
            <p:nvPr/>
          </p:nvSpPr>
          <p:spPr>
            <a:xfrm>
              <a:off x="8965930" y="5019598"/>
              <a:ext cx="701006" cy="70100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6" name="PA_组合 10"/>
          <p:cNvGrpSpPr/>
          <p:nvPr>
            <p:custDataLst>
              <p:tags r:id="rId6"/>
            </p:custDataLst>
          </p:nvPr>
        </p:nvGrpSpPr>
        <p:grpSpPr>
          <a:xfrm>
            <a:off x="6198014" y="3951156"/>
            <a:ext cx="786986" cy="2124000"/>
            <a:chOff x="6198014" y="3951156"/>
            <a:chExt cx="786986" cy="2124000"/>
          </a:xfrm>
        </p:grpSpPr>
        <p:sp>
          <p:nvSpPr>
            <p:cNvPr id="57" name="等腰三角形 9_10"/>
            <p:cNvSpPr/>
            <p:nvPr/>
          </p:nvSpPr>
          <p:spPr>
            <a:xfrm rot="10800000">
              <a:off x="6198014" y="4279404"/>
              <a:ext cx="78698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8" name="椭圆 57"/>
            <p:cNvSpPr>
              <a:spLocks noChangeAspect="1"/>
            </p:cNvSpPr>
            <p:nvPr/>
          </p:nvSpPr>
          <p:spPr>
            <a:xfrm>
              <a:off x="6263259" y="3951156"/>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9" name="PA_组合 11"/>
          <p:cNvGrpSpPr/>
          <p:nvPr>
            <p:custDataLst>
              <p:tags r:id="rId7"/>
            </p:custDataLst>
          </p:nvPr>
        </p:nvGrpSpPr>
        <p:grpSpPr>
          <a:xfrm>
            <a:off x="8491539" y="3705321"/>
            <a:ext cx="1248391" cy="3672000"/>
            <a:chOff x="8491539" y="3705321"/>
            <a:chExt cx="1248391" cy="3672000"/>
          </a:xfrm>
        </p:grpSpPr>
        <p:sp>
          <p:nvSpPr>
            <p:cNvPr id="60" name="等腰三角形 9_12"/>
            <p:cNvSpPr/>
            <p:nvPr/>
          </p:nvSpPr>
          <p:spPr>
            <a:xfrm rot="10800000">
              <a:off x="8491539" y="4272801"/>
              <a:ext cx="1248391" cy="310452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1" name="椭圆 60"/>
            <p:cNvSpPr>
              <a:spLocks noChangeAspect="1"/>
            </p:cNvSpPr>
            <p:nvPr/>
          </p:nvSpPr>
          <p:spPr>
            <a:xfrm>
              <a:off x="8548254" y="3705321"/>
              <a:ext cx="1134960" cy="1134960"/>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62" name="PA_组合 32"/>
          <p:cNvGrpSpPr/>
          <p:nvPr>
            <p:custDataLst>
              <p:tags r:id="rId8"/>
            </p:custDataLst>
          </p:nvPr>
        </p:nvGrpSpPr>
        <p:grpSpPr>
          <a:xfrm>
            <a:off x="7678206" y="4173322"/>
            <a:ext cx="905695" cy="2664001"/>
            <a:chOff x="7678206" y="4173322"/>
            <a:chExt cx="905695" cy="2664001"/>
          </a:xfrm>
        </p:grpSpPr>
        <p:sp>
          <p:nvSpPr>
            <p:cNvPr id="63" name="等腰三角形 9_14"/>
            <p:cNvSpPr/>
            <p:nvPr/>
          </p:nvSpPr>
          <p:spPr>
            <a:xfrm rot="10800000">
              <a:off x="7678206" y="4585024"/>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4" name="椭圆 63"/>
            <p:cNvSpPr>
              <a:spLocks noChangeAspect="1"/>
            </p:cNvSpPr>
            <p:nvPr/>
          </p:nvSpPr>
          <p:spPr>
            <a:xfrm>
              <a:off x="7719353" y="4173322"/>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65" name="PA_组合 38"/>
          <p:cNvGrpSpPr/>
          <p:nvPr>
            <p:custDataLst>
              <p:tags r:id="rId9"/>
            </p:custDataLst>
          </p:nvPr>
        </p:nvGrpSpPr>
        <p:grpSpPr>
          <a:xfrm>
            <a:off x="8158768" y="4511565"/>
            <a:ext cx="942412" cy="2772000"/>
            <a:chOff x="8158768" y="4511565"/>
            <a:chExt cx="942412" cy="2772000"/>
          </a:xfrm>
        </p:grpSpPr>
        <p:sp>
          <p:nvSpPr>
            <p:cNvPr id="66" name="等腰三角形 9_16"/>
            <p:cNvSpPr/>
            <p:nvPr/>
          </p:nvSpPr>
          <p:spPr>
            <a:xfrm rot="10800000">
              <a:off x="8158768" y="4939957"/>
              <a:ext cx="942412" cy="234360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7" name="椭圆 66"/>
            <p:cNvSpPr>
              <a:spLocks noChangeAspect="1"/>
            </p:cNvSpPr>
            <p:nvPr/>
          </p:nvSpPr>
          <p:spPr>
            <a:xfrm>
              <a:off x="8201583" y="4511565"/>
              <a:ext cx="856783" cy="85678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68" name="PA_组合 74"/>
          <p:cNvGrpSpPr/>
          <p:nvPr>
            <p:custDataLst>
              <p:tags r:id="rId10"/>
            </p:custDataLst>
          </p:nvPr>
        </p:nvGrpSpPr>
        <p:grpSpPr>
          <a:xfrm>
            <a:off x="11309411" y="6011164"/>
            <a:ext cx="715902" cy="1980000"/>
            <a:chOff x="11309411" y="6011164"/>
            <a:chExt cx="715902" cy="1980000"/>
          </a:xfrm>
        </p:grpSpPr>
        <p:sp>
          <p:nvSpPr>
            <p:cNvPr id="69" name="等腰三角形 9_18"/>
            <p:cNvSpPr/>
            <p:nvPr/>
          </p:nvSpPr>
          <p:spPr>
            <a:xfrm rot="10800000">
              <a:off x="11309411" y="6317158"/>
              <a:ext cx="71590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0" name="椭圆 69"/>
            <p:cNvSpPr>
              <a:spLocks noChangeAspect="1"/>
            </p:cNvSpPr>
            <p:nvPr/>
          </p:nvSpPr>
          <p:spPr>
            <a:xfrm>
              <a:off x="11361368" y="6011164"/>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1" name="PA_组合 95"/>
          <p:cNvGrpSpPr/>
          <p:nvPr>
            <p:custDataLst>
              <p:tags r:id="rId11"/>
            </p:custDataLst>
          </p:nvPr>
        </p:nvGrpSpPr>
        <p:grpSpPr>
          <a:xfrm>
            <a:off x="9272737" y="6173657"/>
            <a:ext cx="868978" cy="2556000"/>
            <a:chOff x="9272737" y="6173657"/>
            <a:chExt cx="868978" cy="2556000"/>
          </a:xfrm>
        </p:grpSpPr>
        <p:sp>
          <p:nvSpPr>
            <p:cNvPr id="72" name="等腰三角形 9_20"/>
            <p:cNvSpPr/>
            <p:nvPr/>
          </p:nvSpPr>
          <p:spPr>
            <a:xfrm rot="10800000">
              <a:off x="9272737" y="6568668"/>
              <a:ext cx="868978"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3" name="椭圆 72"/>
            <p:cNvSpPr>
              <a:spLocks noChangeAspect="1"/>
            </p:cNvSpPr>
            <p:nvPr/>
          </p:nvSpPr>
          <p:spPr>
            <a:xfrm>
              <a:off x="9312216" y="6173657"/>
              <a:ext cx="790021" cy="79002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4" name="PA_组合 96"/>
          <p:cNvGrpSpPr/>
          <p:nvPr>
            <p:custDataLst>
              <p:tags r:id="rId12"/>
            </p:custDataLst>
          </p:nvPr>
        </p:nvGrpSpPr>
        <p:grpSpPr>
          <a:xfrm>
            <a:off x="8447464" y="5580235"/>
            <a:ext cx="1174957" cy="3455999"/>
            <a:chOff x="8447464" y="5580235"/>
            <a:chExt cx="1174957" cy="3455999"/>
          </a:xfrm>
        </p:grpSpPr>
        <p:sp>
          <p:nvSpPr>
            <p:cNvPr id="75" name="等腰三角形 9_22"/>
            <p:cNvSpPr/>
            <p:nvPr/>
          </p:nvSpPr>
          <p:spPr>
            <a:xfrm rot="10800000">
              <a:off x="8447464" y="6114333"/>
              <a:ext cx="1174957"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6" name="椭圆 75"/>
            <p:cNvSpPr>
              <a:spLocks noChangeAspect="1"/>
            </p:cNvSpPr>
            <p:nvPr/>
          </p:nvSpPr>
          <p:spPr>
            <a:xfrm>
              <a:off x="8500844" y="5580235"/>
              <a:ext cx="1068199"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7" name="PA_组合 97"/>
          <p:cNvGrpSpPr/>
          <p:nvPr>
            <p:custDataLst>
              <p:tags r:id="rId13"/>
            </p:custDataLst>
          </p:nvPr>
        </p:nvGrpSpPr>
        <p:grpSpPr>
          <a:xfrm>
            <a:off x="5713365" y="4642065"/>
            <a:ext cx="1358547" cy="3996000"/>
            <a:chOff x="5713365" y="4642065"/>
            <a:chExt cx="1358547" cy="3996000"/>
          </a:xfrm>
        </p:grpSpPr>
        <p:sp>
          <p:nvSpPr>
            <p:cNvPr id="78" name="等腰三角形 9_24"/>
            <p:cNvSpPr/>
            <p:nvPr/>
          </p:nvSpPr>
          <p:spPr>
            <a:xfrm rot="10800000">
              <a:off x="5713365" y="5259617"/>
              <a:ext cx="1358547"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9" name="椭圆 78"/>
            <p:cNvSpPr>
              <a:spLocks noChangeAspect="1"/>
            </p:cNvSpPr>
            <p:nvPr/>
          </p:nvSpPr>
          <p:spPr>
            <a:xfrm>
              <a:off x="5775086" y="4642065"/>
              <a:ext cx="1235107"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0" name="PA_组合 98"/>
          <p:cNvGrpSpPr/>
          <p:nvPr>
            <p:custDataLst>
              <p:tags r:id="rId14"/>
            </p:custDataLst>
          </p:nvPr>
        </p:nvGrpSpPr>
        <p:grpSpPr>
          <a:xfrm>
            <a:off x="7146608" y="5004310"/>
            <a:ext cx="820027" cy="2412000"/>
            <a:chOff x="7146608" y="5004310"/>
            <a:chExt cx="820027" cy="2412000"/>
          </a:xfrm>
        </p:grpSpPr>
        <p:sp>
          <p:nvSpPr>
            <p:cNvPr id="81" name="等腰三角形 9_26"/>
            <p:cNvSpPr/>
            <p:nvPr/>
          </p:nvSpPr>
          <p:spPr>
            <a:xfrm rot="10800000">
              <a:off x="7146608" y="5377067"/>
              <a:ext cx="820027" cy="2039243"/>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2" name="椭圆 81"/>
            <p:cNvSpPr>
              <a:spLocks noChangeAspect="1"/>
            </p:cNvSpPr>
            <p:nvPr/>
          </p:nvSpPr>
          <p:spPr>
            <a:xfrm>
              <a:off x="7183863" y="5004310"/>
              <a:ext cx="745518" cy="74551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3" name="PA_组合 99"/>
          <p:cNvGrpSpPr/>
          <p:nvPr>
            <p:custDataLst>
              <p:tags r:id="rId15"/>
            </p:custDataLst>
          </p:nvPr>
        </p:nvGrpSpPr>
        <p:grpSpPr>
          <a:xfrm>
            <a:off x="6965950" y="4426151"/>
            <a:ext cx="879620" cy="2555999"/>
            <a:chOff x="6965950" y="4426151"/>
            <a:chExt cx="879620" cy="2555999"/>
          </a:xfrm>
        </p:grpSpPr>
        <p:sp>
          <p:nvSpPr>
            <p:cNvPr id="84" name="等腰三角形 9_28"/>
            <p:cNvSpPr/>
            <p:nvPr/>
          </p:nvSpPr>
          <p:spPr>
            <a:xfrm rot="10800000">
              <a:off x="6965950" y="4821161"/>
              <a:ext cx="879620"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5" name="椭圆 84"/>
            <p:cNvSpPr>
              <a:spLocks noChangeAspect="1"/>
            </p:cNvSpPr>
            <p:nvPr/>
          </p:nvSpPr>
          <p:spPr>
            <a:xfrm>
              <a:off x="7010750" y="4426151"/>
              <a:ext cx="790022" cy="790021"/>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6" name="PA_组合 100"/>
          <p:cNvGrpSpPr/>
          <p:nvPr>
            <p:custDataLst>
              <p:tags r:id="rId16"/>
            </p:custDataLst>
          </p:nvPr>
        </p:nvGrpSpPr>
        <p:grpSpPr>
          <a:xfrm>
            <a:off x="10573460" y="4642065"/>
            <a:ext cx="525546" cy="1331996"/>
            <a:chOff x="10573460" y="4642065"/>
            <a:chExt cx="525546" cy="1331996"/>
          </a:xfrm>
        </p:grpSpPr>
        <p:sp>
          <p:nvSpPr>
            <p:cNvPr id="87" name="等腰三角形 9_30"/>
            <p:cNvSpPr/>
            <p:nvPr/>
          </p:nvSpPr>
          <p:spPr>
            <a:xfrm rot="10800000">
              <a:off x="10573460" y="4847912"/>
              <a:ext cx="52554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8" name="椭圆 87"/>
            <p:cNvSpPr>
              <a:spLocks noChangeAspect="1"/>
            </p:cNvSpPr>
            <p:nvPr/>
          </p:nvSpPr>
          <p:spPr>
            <a:xfrm>
              <a:off x="10630379" y="4642065"/>
              <a:ext cx="411710"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9" name="PA_组合 101"/>
          <p:cNvGrpSpPr/>
          <p:nvPr>
            <p:custDataLst>
              <p:tags r:id="rId17"/>
            </p:custDataLst>
          </p:nvPr>
        </p:nvGrpSpPr>
        <p:grpSpPr>
          <a:xfrm>
            <a:off x="9721347" y="4036519"/>
            <a:ext cx="715672" cy="1980000"/>
            <a:chOff x="9721347" y="4036519"/>
            <a:chExt cx="715672" cy="1980000"/>
          </a:xfrm>
        </p:grpSpPr>
        <p:sp>
          <p:nvSpPr>
            <p:cNvPr id="90" name="等腰三角形 9_32"/>
            <p:cNvSpPr/>
            <p:nvPr/>
          </p:nvSpPr>
          <p:spPr>
            <a:xfrm rot="10800000">
              <a:off x="9721347" y="4342513"/>
              <a:ext cx="71567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1" name="椭圆 90"/>
            <p:cNvSpPr>
              <a:spLocks noChangeAspect="1"/>
            </p:cNvSpPr>
            <p:nvPr/>
          </p:nvSpPr>
          <p:spPr>
            <a:xfrm>
              <a:off x="9773189" y="4036519"/>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2" name="PA_组合 126"/>
          <p:cNvGrpSpPr/>
          <p:nvPr>
            <p:custDataLst>
              <p:tags r:id="rId18"/>
            </p:custDataLst>
          </p:nvPr>
        </p:nvGrpSpPr>
        <p:grpSpPr>
          <a:xfrm>
            <a:off x="7097292" y="3424240"/>
            <a:ext cx="1077041" cy="3167998"/>
            <a:chOff x="7097292" y="3424240"/>
            <a:chExt cx="1077041" cy="3167998"/>
          </a:xfrm>
        </p:grpSpPr>
        <p:sp>
          <p:nvSpPr>
            <p:cNvPr id="93" name="等腰三角形 9_34"/>
            <p:cNvSpPr/>
            <p:nvPr/>
          </p:nvSpPr>
          <p:spPr>
            <a:xfrm rot="10800000">
              <a:off x="7097292" y="3913829"/>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4" name="椭圆 93"/>
            <p:cNvSpPr>
              <a:spLocks noChangeAspect="1"/>
            </p:cNvSpPr>
            <p:nvPr/>
          </p:nvSpPr>
          <p:spPr>
            <a:xfrm>
              <a:off x="7146224" y="3424240"/>
              <a:ext cx="979179" cy="97917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5" name="PA_组合 127"/>
          <p:cNvGrpSpPr/>
          <p:nvPr>
            <p:custDataLst>
              <p:tags r:id="rId19"/>
            </p:custDataLst>
          </p:nvPr>
        </p:nvGrpSpPr>
        <p:grpSpPr>
          <a:xfrm>
            <a:off x="8359404" y="2834374"/>
            <a:ext cx="759196" cy="2124000"/>
            <a:chOff x="8359404" y="2834374"/>
            <a:chExt cx="759196" cy="2124000"/>
          </a:xfrm>
        </p:grpSpPr>
        <p:sp>
          <p:nvSpPr>
            <p:cNvPr id="96" name="等腰三角形 9_36"/>
            <p:cNvSpPr/>
            <p:nvPr/>
          </p:nvSpPr>
          <p:spPr>
            <a:xfrm rot="10800000">
              <a:off x="8359404" y="3162622"/>
              <a:ext cx="75919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7" name="椭圆 96"/>
            <p:cNvSpPr>
              <a:spLocks noChangeAspect="1"/>
            </p:cNvSpPr>
            <p:nvPr/>
          </p:nvSpPr>
          <p:spPr>
            <a:xfrm>
              <a:off x="8410754" y="2834374"/>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8" name="PA_组合 128"/>
          <p:cNvGrpSpPr/>
          <p:nvPr>
            <p:custDataLst>
              <p:tags r:id="rId20"/>
            </p:custDataLst>
          </p:nvPr>
        </p:nvGrpSpPr>
        <p:grpSpPr>
          <a:xfrm>
            <a:off x="7769523" y="2742671"/>
            <a:ext cx="655340" cy="1728000"/>
            <a:chOff x="7769523" y="2742671"/>
            <a:chExt cx="655340" cy="1728000"/>
          </a:xfrm>
        </p:grpSpPr>
        <p:sp>
          <p:nvSpPr>
            <p:cNvPr id="99" name="等腰三角形 9_38"/>
            <p:cNvSpPr/>
            <p:nvPr/>
          </p:nvSpPr>
          <p:spPr>
            <a:xfrm rot="10800000">
              <a:off x="7769523" y="3009721"/>
              <a:ext cx="655340"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0" name="椭圆 99"/>
            <p:cNvSpPr>
              <a:spLocks noChangeAspect="1"/>
            </p:cNvSpPr>
            <p:nvPr/>
          </p:nvSpPr>
          <p:spPr>
            <a:xfrm>
              <a:off x="7830143" y="2742671"/>
              <a:ext cx="534102"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1" name="PA_组合 129"/>
          <p:cNvGrpSpPr/>
          <p:nvPr>
            <p:custDataLst>
              <p:tags r:id="rId21"/>
            </p:custDataLst>
          </p:nvPr>
        </p:nvGrpSpPr>
        <p:grpSpPr>
          <a:xfrm>
            <a:off x="8279535" y="2409047"/>
            <a:ext cx="537440" cy="1404000"/>
            <a:chOff x="8279535" y="2409047"/>
            <a:chExt cx="537440" cy="1404000"/>
          </a:xfrm>
        </p:grpSpPr>
        <p:sp>
          <p:nvSpPr>
            <p:cNvPr id="102" name="等腰三角形 9_40"/>
            <p:cNvSpPr/>
            <p:nvPr/>
          </p:nvSpPr>
          <p:spPr>
            <a:xfrm rot="10800000">
              <a:off x="8279535" y="2626025"/>
              <a:ext cx="537440" cy="118702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3" name="椭圆 102"/>
            <p:cNvSpPr>
              <a:spLocks noChangeAspect="1"/>
            </p:cNvSpPr>
            <p:nvPr/>
          </p:nvSpPr>
          <p:spPr>
            <a:xfrm>
              <a:off x="8331276" y="2409047"/>
              <a:ext cx="433959" cy="43395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4" name="PA_组合 130"/>
          <p:cNvGrpSpPr/>
          <p:nvPr>
            <p:custDataLst>
              <p:tags r:id="rId22"/>
            </p:custDataLst>
          </p:nvPr>
        </p:nvGrpSpPr>
        <p:grpSpPr>
          <a:xfrm>
            <a:off x="8851144" y="2051771"/>
            <a:ext cx="788156" cy="2160000"/>
            <a:chOff x="8851144" y="2051771"/>
            <a:chExt cx="788156" cy="2160000"/>
          </a:xfrm>
        </p:grpSpPr>
        <p:sp>
          <p:nvSpPr>
            <p:cNvPr id="105" name="等腰三角形 9_42"/>
            <p:cNvSpPr/>
            <p:nvPr/>
          </p:nvSpPr>
          <p:spPr>
            <a:xfrm rot="10800000">
              <a:off x="8851144" y="2385583"/>
              <a:ext cx="788156" cy="182618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6" name="椭圆 105"/>
            <p:cNvSpPr>
              <a:spLocks noChangeAspect="1"/>
            </p:cNvSpPr>
            <p:nvPr/>
          </p:nvSpPr>
          <p:spPr>
            <a:xfrm>
              <a:off x="8911411" y="2051771"/>
              <a:ext cx="667625" cy="667624"/>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7" name="PA_组合 131"/>
          <p:cNvGrpSpPr/>
          <p:nvPr>
            <p:custDataLst>
              <p:tags r:id="rId23"/>
            </p:custDataLst>
          </p:nvPr>
        </p:nvGrpSpPr>
        <p:grpSpPr>
          <a:xfrm>
            <a:off x="7811947" y="1829573"/>
            <a:ext cx="536716" cy="1331997"/>
            <a:chOff x="7811947" y="1829573"/>
            <a:chExt cx="536716" cy="1331997"/>
          </a:xfrm>
        </p:grpSpPr>
        <p:sp>
          <p:nvSpPr>
            <p:cNvPr id="108" name="等腰三角形 9_44"/>
            <p:cNvSpPr/>
            <p:nvPr/>
          </p:nvSpPr>
          <p:spPr>
            <a:xfrm rot="10800000">
              <a:off x="7811947" y="2035421"/>
              <a:ext cx="53671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9" name="椭圆 108"/>
            <p:cNvSpPr>
              <a:spLocks noChangeAspect="1"/>
            </p:cNvSpPr>
            <p:nvPr/>
          </p:nvSpPr>
          <p:spPr>
            <a:xfrm>
              <a:off x="7874453" y="1829573"/>
              <a:ext cx="411705"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0" name="PA_组合 132"/>
          <p:cNvGrpSpPr/>
          <p:nvPr>
            <p:custDataLst>
              <p:tags r:id="rId24"/>
            </p:custDataLst>
          </p:nvPr>
        </p:nvGrpSpPr>
        <p:grpSpPr>
          <a:xfrm>
            <a:off x="7245345" y="5466330"/>
            <a:ext cx="1358542" cy="3996000"/>
            <a:chOff x="7245345" y="5466330"/>
            <a:chExt cx="1358542" cy="3996000"/>
          </a:xfrm>
        </p:grpSpPr>
        <p:sp>
          <p:nvSpPr>
            <p:cNvPr id="111" name="等腰三角形 9_46"/>
            <p:cNvSpPr/>
            <p:nvPr/>
          </p:nvSpPr>
          <p:spPr>
            <a:xfrm rot="10800000">
              <a:off x="7245345" y="6083882"/>
              <a:ext cx="1358542"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2" name="椭圆 111"/>
            <p:cNvSpPr>
              <a:spLocks noChangeAspect="1"/>
            </p:cNvSpPr>
            <p:nvPr/>
          </p:nvSpPr>
          <p:spPr>
            <a:xfrm>
              <a:off x="7307066" y="5466330"/>
              <a:ext cx="1235103"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3" name="PA_组合 133"/>
          <p:cNvGrpSpPr/>
          <p:nvPr>
            <p:custDataLst>
              <p:tags r:id="rId25"/>
            </p:custDataLst>
          </p:nvPr>
        </p:nvGrpSpPr>
        <p:grpSpPr>
          <a:xfrm>
            <a:off x="6696365" y="5346918"/>
            <a:ext cx="917938" cy="2700000"/>
            <a:chOff x="6696365" y="5346918"/>
            <a:chExt cx="917938" cy="2700000"/>
          </a:xfrm>
        </p:grpSpPr>
        <p:sp>
          <p:nvSpPr>
            <p:cNvPr id="114" name="等腰三角形 9_48"/>
            <p:cNvSpPr/>
            <p:nvPr/>
          </p:nvSpPr>
          <p:spPr>
            <a:xfrm rot="10800000">
              <a:off x="6696365" y="5764183"/>
              <a:ext cx="917938" cy="22827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5" name="椭圆 114"/>
            <p:cNvSpPr>
              <a:spLocks noChangeAspect="1"/>
            </p:cNvSpPr>
            <p:nvPr/>
          </p:nvSpPr>
          <p:spPr>
            <a:xfrm>
              <a:off x="6738068" y="5346918"/>
              <a:ext cx="834533" cy="83453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6" name="PA_组合 134"/>
          <p:cNvGrpSpPr/>
          <p:nvPr>
            <p:custDataLst>
              <p:tags r:id="rId26"/>
            </p:custDataLst>
          </p:nvPr>
        </p:nvGrpSpPr>
        <p:grpSpPr>
          <a:xfrm>
            <a:off x="6245184" y="6257975"/>
            <a:ext cx="1174953" cy="3455999"/>
            <a:chOff x="6245184" y="6257975"/>
            <a:chExt cx="1174953" cy="3455999"/>
          </a:xfrm>
        </p:grpSpPr>
        <p:sp>
          <p:nvSpPr>
            <p:cNvPr id="117" name="等腰三角形 9_50"/>
            <p:cNvSpPr/>
            <p:nvPr/>
          </p:nvSpPr>
          <p:spPr>
            <a:xfrm rot="10800000">
              <a:off x="6245184" y="6792073"/>
              <a:ext cx="1174953"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8" name="椭圆 117"/>
            <p:cNvSpPr>
              <a:spLocks noChangeAspect="1"/>
            </p:cNvSpPr>
            <p:nvPr/>
          </p:nvSpPr>
          <p:spPr>
            <a:xfrm>
              <a:off x="6298564" y="6257975"/>
              <a:ext cx="1068195"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9" name="PA_组合 135"/>
          <p:cNvGrpSpPr/>
          <p:nvPr>
            <p:custDataLst>
              <p:tags r:id="rId27"/>
            </p:custDataLst>
          </p:nvPr>
        </p:nvGrpSpPr>
        <p:grpSpPr>
          <a:xfrm>
            <a:off x="9014414" y="3129639"/>
            <a:ext cx="905695" cy="2664001"/>
            <a:chOff x="9014414" y="3129639"/>
            <a:chExt cx="905695" cy="2664001"/>
          </a:xfrm>
        </p:grpSpPr>
        <p:sp>
          <p:nvSpPr>
            <p:cNvPr id="120" name="等腰三角形 9_52"/>
            <p:cNvSpPr/>
            <p:nvPr/>
          </p:nvSpPr>
          <p:spPr>
            <a:xfrm rot="10800000">
              <a:off x="9014414" y="3541341"/>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1" name="椭圆 120"/>
            <p:cNvSpPr>
              <a:spLocks noChangeAspect="1"/>
            </p:cNvSpPr>
            <p:nvPr/>
          </p:nvSpPr>
          <p:spPr>
            <a:xfrm>
              <a:off x="9055561" y="3129639"/>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2" name="PA_组合 136"/>
          <p:cNvGrpSpPr/>
          <p:nvPr>
            <p:custDataLst>
              <p:tags r:id="rId28"/>
            </p:custDataLst>
          </p:nvPr>
        </p:nvGrpSpPr>
        <p:grpSpPr>
          <a:xfrm>
            <a:off x="9417129" y="4897396"/>
            <a:ext cx="1077041" cy="3168000"/>
            <a:chOff x="9417129" y="4897396"/>
            <a:chExt cx="1077041" cy="3168000"/>
          </a:xfrm>
        </p:grpSpPr>
        <p:sp>
          <p:nvSpPr>
            <p:cNvPr id="123" name="等腰三角形 9_54"/>
            <p:cNvSpPr/>
            <p:nvPr/>
          </p:nvSpPr>
          <p:spPr>
            <a:xfrm rot="10800000">
              <a:off x="9417129" y="538698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4" name="椭圆 123"/>
            <p:cNvSpPr>
              <a:spLocks noChangeAspect="1"/>
            </p:cNvSpPr>
            <p:nvPr/>
          </p:nvSpPr>
          <p:spPr>
            <a:xfrm>
              <a:off x="9466061" y="4897396"/>
              <a:ext cx="979179" cy="97918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5" name="PA_组合 137"/>
          <p:cNvGrpSpPr/>
          <p:nvPr>
            <p:custDataLst>
              <p:tags r:id="rId29"/>
            </p:custDataLst>
          </p:nvPr>
        </p:nvGrpSpPr>
        <p:grpSpPr>
          <a:xfrm>
            <a:off x="10073620" y="5646405"/>
            <a:ext cx="632480" cy="1692000"/>
            <a:chOff x="10073620" y="5646405"/>
            <a:chExt cx="632480" cy="1692000"/>
          </a:xfrm>
        </p:grpSpPr>
        <p:sp>
          <p:nvSpPr>
            <p:cNvPr id="126" name="等腰三角形 9_56"/>
            <p:cNvSpPr/>
            <p:nvPr/>
          </p:nvSpPr>
          <p:spPr>
            <a:xfrm rot="10800000">
              <a:off x="10073620" y="5907891"/>
              <a:ext cx="632480" cy="143051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7" name="椭圆 126"/>
            <p:cNvSpPr>
              <a:spLocks noChangeAspect="1"/>
            </p:cNvSpPr>
            <p:nvPr/>
          </p:nvSpPr>
          <p:spPr>
            <a:xfrm>
              <a:off x="10128371" y="5646405"/>
              <a:ext cx="522979" cy="52297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8" name="PA_组合 138"/>
          <p:cNvGrpSpPr/>
          <p:nvPr>
            <p:custDataLst>
              <p:tags r:id="rId30"/>
            </p:custDataLst>
          </p:nvPr>
        </p:nvGrpSpPr>
        <p:grpSpPr>
          <a:xfrm>
            <a:off x="10231003" y="6243686"/>
            <a:ext cx="1077041" cy="3168000"/>
            <a:chOff x="10231003" y="6243686"/>
            <a:chExt cx="1077041" cy="3168000"/>
          </a:xfrm>
        </p:grpSpPr>
        <p:sp>
          <p:nvSpPr>
            <p:cNvPr id="129" name="等腰三角形 9"/>
            <p:cNvSpPr/>
            <p:nvPr/>
          </p:nvSpPr>
          <p:spPr>
            <a:xfrm rot="10800000">
              <a:off x="10231003" y="673327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0" name="椭圆 129"/>
            <p:cNvSpPr>
              <a:spLocks noChangeAspect="1"/>
            </p:cNvSpPr>
            <p:nvPr/>
          </p:nvSpPr>
          <p:spPr>
            <a:xfrm>
              <a:off x="10279935" y="6243686"/>
              <a:ext cx="979179" cy="979182"/>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33" name="PA_文本框 140"/>
          <p:cNvSpPr txBox="1"/>
          <p:nvPr>
            <p:custDataLst>
              <p:tags r:id="rId31"/>
            </p:custDataLst>
          </p:nvPr>
        </p:nvSpPr>
        <p:spPr>
          <a:xfrm>
            <a:off x="687262" y="1144294"/>
            <a:ext cx="5344733" cy="2646878"/>
          </a:xfrm>
          <a:prstGeom prst="rect">
            <a:avLst/>
          </a:prstGeom>
          <a:noFill/>
        </p:spPr>
        <p:txBody>
          <a:bodyPr wrap="none" rtlCol="0">
            <a:spAutoFit/>
          </a:bodyPr>
          <a:lstStyle/>
          <a:p>
            <a:r>
              <a:rPr lang="en-US" altLang="zh-CN" sz="16600" dirty="0" smtClean="0">
                <a:latin typeface="Agency FB" panose="020B0503020202020204" pitchFamily="34" charset="0"/>
                <a:cs typeface="+mn-ea"/>
                <a:sym typeface="+mn-lt"/>
              </a:rPr>
              <a:t>THA</a:t>
            </a:r>
            <a:r>
              <a:rPr lang="en-US" altLang="zh-CN" sz="16600" dirty="0" smtClean="0">
                <a:solidFill>
                  <a:schemeClr val="accent1">
                    <a:lumMod val="75000"/>
                  </a:schemeClr>
                </a:solidFill>
                <a:latin typeface="Agency FB" panose="020B0503020202020204" pitchFamily="34" charset="0"/>
                <a:cs typeface="+mn-ea"/>
                <a:sym typeface="+mn-lt"/>
              </a:rPr>
              <a:t>NKS</a:t>
            </a:r>
            <a:endParaRPr lang="zh-CN" altLang="en-US" sz="16600" dirty="0">
              <a:solidFill>
                <a:schemeClr val="accent1">
                  <a:lumMod val="75000"/>
                </a:schemeClr>
              </a:solidFill>
              <a:latin typeface="Agency FB" panose="020B0503020202020204" pitchFamily="34" charset="0"/>
              <a:cs typeface="+mn-ea"/>
              <a:sym typeface="+mn-lt"/>
            </a:endParaRPr>
          </a:p>
        </p:txBody>
      </p:sp>
      <p:sp>
        <p:nvSpPr>
          <p:cNvPr id="134" name="PA_Corners 46"/>
          <p:cNvSpPr/>
          <p:nvPr>
            <p:custDataLst>
              <p:tags r:id="rId32"/>
            </p:custDataLst>
          </p:nvPr>
        </p:nvSpPr>
        <p:spPr>
          <a:xfrm>
            <a:off x="1019175" y="3395429"/>
            <a:ext cx="360000" cy="671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3000">
        <p:checker dir="vert"/>
      </p:transition>
    </mc:Choice>
    <mc:Fallback>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60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1250" fill="hold"/>
                                        <p:tgtEl>
                                          <p:spTgt spid="47"/>
                                        </p:tgtEl>
                                        <p:attrNameLst>
                                          <p:attrName>ppt_x</p:attrName>
                                        </p:attrNameLst>
                                      </p:cBhvr>
                                      <p:tavLst>
                                        <p:tav tm="0">
                                          <p:val>
                                            <p:strVal val="#ppt_x"/>
                                          </p:val>
                                        </p:tav>
                                        <p:tav tm="100000">
                                          <p:val>
                                            <p:strVal val="#ppt_x"/>
                                          </p:val>
                                        </p:tav>
                                      </p:tavLst>
                                    </p:anim>
                                    <p:anim calcmode="lin" valueType="num">
                                      <p:cBhvr additive="base">
                                        <p:cTn id="8" dur="125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1250" fill="hold"/>
                                        <p:tgtEl>
                                          <p:spTgt spid="50"/>
                                        </p:tgtEl>
                                        <p:attrNameLst>
                                          <p:attrName>ppt_x</p:attrName>
                                        </p:attrNameLst>
                                      </p:cBhvr>
                                      <p:tavLst>
                                        <p:tav tm="0">
                                          <p:val>
                                            <p:strVal val="#ppt_x"/>
                                          </p:val>
                                        </p:tav>
                                        <p:tav tm="100000">
                                          <p:val>
                                            <p:strVal val="#ppt_x"/>
                                          </p:val>
                                        </p:tav>
                                      </p:tavLst>
                                    </p:anim>
                                    <p:anim calcmode="lin" valueType="num">
                                      <p:cBhvr additive="base">
                                        <p:cTn id="12" dur="125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5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1250" fill="hold"/>
                                        <p:tgtEl>
                                          <p:spTgt spid="53"/>
                                        </p:tgtEl>
                                        <p:attrNameLst>
                                          <p:attrName>ppt_x</p:attrName>
                                        </p:attrNameLst>
                                      </p:cBhvr>
                                      <p:tavLst>
                                        <p:tav tm="0">
                                          <p:val>
                                            <p:strVal val="#ppt_x"/>
                                          </p:val>
                                        </p:tav>
                                        <p:tav tm="100000">
                                          <p:val>
                                            <p:strVal val="#ppt_x"/>
                                          </p:val>
                                        </p:tav>
                                      </p:tavLst>
                                    </p:anim>
                                    <p:anim calcmode="lin" valueType="num">
                                      <p:cBhvr additive="base">
                                        <p:cTn id="16" dur="125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8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1250" fill="hold"/>
                                        <p:tgtEl>
                                          <p:spTgt spid="56"/>
                                        </p:tgtEl>
                                        <p:attrNameLst>
                                          <p:attrName>ppt_x</p:attrName>
                                        </p:attrNameLst>
                                      </p:cBhvr>
                                      <p:tavLst>
                                        <p:tav tm="0">
                                          <p:val>
                                            <p:strVal val="#ppt_x"/>
                                          </p:val>
                                        </p:tav>
                                        <p:tav tm="100000">
                                          <p:val>
                                            <p:strVal val="#ppt_x"/>
                                          </p:val>
                                        </p:tav>
                                      </p:tavLst>
                                    </p:anim>
                                    <p:anim calcmode="lin" valueType="num">
                                      <p:cBhvr additive="base">
                                        <p:cTn id="20" dur="125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60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1250" fill="hold"/>
                                        <p:tgtEl>
                                          <p:spTgt spid="59"/>
                                        </p:tgtEl>
                                        <p:attrNameLst>
                                          <p:attrName>ppt_x</p:attrName>
                                        </p:attrNameLst>
                                      </p:cBhvr>
                                      <p:tavLst>
                                        <p:tav tm="0">
                                          <p:val>
                                            <p:strVal val="#ppt_x"/>
                                          </p:val>
                                        </p:tav>
                                        <p:tav tm="100000">
                                          <p:val>
                                            <p:strVal val="#ppt_x"/>
                                          </p:val>
                                        </p:tav>
                                      </p:tavLst>
                                    </p:anim>
                                    <p:anim calcmode="lin" valueType="num">
                                      <p:cBhvr additive="base">
                                        <p:cTn id="24" dur="1250" fill="hold"/>
                                        <p:tgtEl>
                                          <p:spTgt spid="5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1250" fill="hold"/>
                                        <p:tgtEl>
                                          <p:spTgt spid="62"/>
                                        </p:tgtEl>
                                        <p:attrNameLst>
                                          <p:attrName>ppt_x</p:attrName>
                                        </p:attrNameLst>
                                      </p:cBhvr>
                                      <p:tavLst>
                                        <p:tav tm="0">
                                          <p:val>
                                            <p:strVal val="#ppt_x"/>
                                          </p:val>
                                        </p:tav>
                                        <p:tav tm="100000">
                                          <p:val>
                                            <p:strVal val="#ppt_x"/>
                                          </p:val>
                                        </p:tav>
                                      </p:tavLst>
                                    </p:anim>
                                    <p:anim calcmode="lin" valueType="num">
                                      <p:cBhvr additive="base">
                                        <p:cTn id="28" dur="1250" fill="hold"/>
                                        <p:tgtEl>
                                          <p:spTgt spid="6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20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1250" fill="hold"/>
                                        <p:tgtEl>
                                          <p:spTgt spid="65"/>
                                        </p:tgtEl>
                                        <p:attrNameLst>
                                          <p:attrName>ppt_x</p:attrName>
                                        </p:attrNameLst>
                                      </p:cBhvr>
                                      <p:tavLst>
                                        <p:tav tm="0">
                                          <p:val>
                                            <p:strVal val="#ppt_x"/>
                                          </p:val>
                                        </p:tav>
                                        <p:tav tm="100000">
                                          <p:val>
                                            <p:strVal val="#ppt_x"/>
                                          </p:val>
                                        </p:tav>
                                      </p:tavLst>
                                    </p:anim>
                                    <p:anim calcmode="lin" valueType="num">
                                      <p:cBhvr additive="base">
                                        <p:cTn id="32" dur="125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40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1250" fill="hold"/>
                                        <p:tgtEl>
                                          <p:spTgt spid="68"/>
                                        </p:tgtEl>
                                        <p:attrNameLst>
                                          <p:attrName>ppt_x</p:attrName>
                                        </p:attrNameLst>
                                      </p:cBhvr>
                                      <p:tavLst>
                                        <p:tav tm="0">
                                          <p:val>
                                            <p:strVal val="#ppt_x"/>
                                          </p:val>
                                        </p:tav>
                                        <p:tav tm="100000">
                                          <p:val>
                                            <p:strVal val="#ppt_x"/>
                                          </p:val>
                                        </p:tav>
                                      </p:tavLst>
                                    </p:anim>
                                    <p:anim calcmode="lin" valueType="num">
                                      <p:cBhvr additive="base">
                                        <p:cTn id="36" dur="125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100"/>
                                  </p:stCondLst>
                                  <p:childTnLst>
                                    <p:set>
                                      <p:cBhvr>
                                        <p:cTn id="38" dur="1" fill="hold">
                                          <p:stCondLst>
                                            <p:cond delay="0"/>
                                          </p:stCondLst>
                                        </p:cTn>
                                        <p:tgtEl>
                                          <p:spTgt spid="71"/>
                                        </p:tgtEl>
                                        <p:attrNameLst>
                                          <p:attrName>style.visibility</p:attrName>
                                        </p:attrNameLst>
                                      </p:cBhvr>
                                      <p:to>
                                        <p:strVal val="visible"/>
                                      </p:to>
                                    </p:set>
                                    <p:anim calcmode="lin" valueType="num">
                                      <p:cBhvr additive="base">
                                        <p:cTn id="39" dur="1250" fill="hold"/>
                                        <p:tgtEl>
                                          <p:spTgt spid="71"/>
                                        </p:tgtEl>
                                        <p:attrNameLst>
                                          <p:attrName>ppt_x</p:attrName>
                                        </p:attrNameLst>
                                      </p:cBhvr>
                                      <p:tavLst>
                                        <p:tav tm="0">
                                          <p:val>
                                            <p:strVal val="#ppt_x"/>
                                          </p:val>
                                        </p:tav>
                                        <p:tav tm="100000">
                                          <p:val>
                                            <p:strVal val="#ppt_x"/>
                                          </p:val>
                                        </p:tav>
                                      </p:tavLst>
                                    </p:anim>
                                    <p:anim calcmode="lin" valueType="num">
                                      <p:cBhvr additive="base">
                                        <p:cTn id="40" dur="1250" fill="hold"/>
                                        <p:tgtEl>
                                          <p:spTgt spid="7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000"/>
                                  </p:stCondLst>
                                  <p:childTnLst>
                                    <p:set>
                                      <p:cBhvr>
                                        <p:cTn id="42" dur="1" fill="hold">
                                          <p:stCondLst>
                                            <p:cond delay="0"/>
                                          </p:stCondLst>
                                        </p:cTn>
                                        <p:tgtEl>
                                          <p:spTgt spid="74"/>
                                        </p:tgtEl>
                                        <p:attrNameLst>
                                          <p:attrName>style.visibility</p:attrName>
                                        </p:attrNameLst>
                                      </p:cBhvr>
                                      <p:to>
                                        <p:strVal val="visible"/>
                                      </p:to>
                                    </p:set>
                                    <p:anim calcmode="lin" valueType="num">
                                      <p:cBhvr additive="base">
                                        <p:cTn id="43" dur="1250" fill="hold"/>
                                        <p:tgtEl>
                                          <p:spTgt spid="74"/>
                                        </p:tgtEl>
                                        <p:attrNameLst>
                                          <p:attrName>ppt_x</p:attrName>
                                        </p:attrNameLst>
                                      </p:cBhvr>
                                      <p:tavLst>
                                        <p:tav tm="0">
                                          <p:val>
                                            <p:strVal val="#ppt_x"/>
                                          </p:val>
                                        </p:tav>
                                        <p:tav tm="100000">
                                          <p:val>
                                            <p:strVal val="#ppt_x"/>
                                          </p:val>
                                        </p:tav>
                                      </p:tavLst>
                                    </p:anim>
                                    <p:anim calcmode="lin" valueType="num">
                                      <p:cBhvr additive="base">
                                        <p:cTn id="44" dur="1250" fill="hold"/>
                                        <p:tgtEl>
                                          <p:spTgt spid="74"/>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1700"/>
                                  </p:stCondLst>
                                  <p:childTnLst>
                                    <p:set>
                                      <p:cBhvr>
                                        <p:cTn id="46" dur="1" fill="hold">
                                          <p:stCondLst>
                                            <p:cond delay="0"/>
                                          </p:stCondLst>
                                        </p:cTn>
                                        <p:tgtEl>
                                          <p:spTgt spid="77"/>
                                        </p:tgtEl>
                                        <p:attrNameLst>
                                          <p:attrName>style.visibility</p:attrName>
                                        </p:attrNameLst>
                                      </p:cBhvr>
                                      <p:to>
                                        <p:strVal val="visible"/>
                                      </p:to>
                                    </p:set>
                                    <p:anim calcmode="lin" valueType="num">
                                      <p:cBhvr additive="base">
                                        <p:cTn id="47" dur="1250" fill="hold"/>
                                        <p:tgtEl>
                                          <p:spTgt spid="77"/>
                                        </p:tgtEl>
                                        <p:attrNameLst>
                                          <p:attrName>ppt_x</p:attrName>
                                        </p:attrNameLst>
                                      </p:cBhvr>
                                      <p:tavLst>
                                        <p:tav tm="0">
                                          <p:val>
                                            <p:strVal val="#ppt_x"/>
                                          </p:val>
                                        </p:tav>
                                        <p:tav tm="100000">
                                          <p:val>
                                            <p:strVal val="#ppt_x"/>
                                          </p:val>
                                        </p:tav>
                                      </p:tavLst>
                                    </p:anim>
                                    <p:anim calcmode="lin" valueType="num">
                                      <p:cBhvr additive="base">
                                        <p:cTn id="48" dur="1250" fill="hold"/>
                                        <p:tgtEl>
                                          <p:spTgt spid="77"/>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300"/>
                                  </p:stCondLst>
                                  <p:childTnLst>
                                    <p:set>
                                      <p:cBhvr>
                                        <p:cTn id="50" dur="1" fill="hold">
                                          <p:stCondLst>
                                            <p:cond delay="0"/>
                                          </p:stCondLst>
                                        </p:cTn>
                                        <p:tgtEl>
                                          <p:spTgt spid="80"/>
                                        </p:tgtEl>
                                        <p:attrNameLst>
                                          <p:attrName>style.visibility</p:attrName>
                                        </p:attrNameLst>
                                      </p:cBhvr>
                                      <p:to>
                                        <p:strVal val="visible"/>
                                      </p:to>
                                    </p:set>
                                    <p:anim calcmode="lin" valueType="num">
                                      <p:cBhvr additive="base">
                                        <p:cTn id="51" dur="1250" fill="hold"/>
                                        <p:tgtEl>
                                          <p:spTgt spid="80"/>
                                        </p:tgtEl>
                                        <p:attrNameLst>
                                          <p:attrName>ppt_x</p:attrName>
                                        </p:attrNameLst>
                                      </p:cBhvr>
                                      <p:tavLst>
                                        <p:tav tm="0">
                                          <p:val>
                                            <p:strVal val="#ppt_x"/>
                                          </p:val>
                                        </p:tav>
                                        <p:tav tm="100000">
                                          <p:val>
                                            <p:strVal val="#ppt_x"/>
                                          </p:val>
                                        </p:tav>
                                      </p:tavLst>
                                    </p:anim>
                                    <p:anim calcmode="lin" valueType="num">
                                      <p:cBhvr additive="base">
                                        <p:cTn id="52" dur="1250" fill="hold"/>
                                        <p:tgtEl>
                                          <p:spTgt spid="80"/>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900"/>
                                  </p:stCondLst>
                                  <p:childTnLst>
                                    <p:set>
                                      <p:cBhvr>
                                        <p:cTn id="54" dur="1" fill="hold">
                                          <p:stCondLst>
                                            <p:cond delay="0"/>
                                          </p:stCondLst>
                                        </p:cTn>
                                        <p:tgtEl>
                                          <p:spTgt spid="83"/>
                                        </p:tgtEl>
                                        <p:attrNameLst>
                                          <p:attrName>style.visibility</p:attrName>
                                        </p:attrNameLst>
                                      </p:cBhvr>
                                      <p:to>
                                        <p:strVal val="visible"/>
                                      </p:to>
                                    </p:set>
                                    <p:anim calcmode="lin" valueType="num">
                                      <p:cBhvr additive="base">
                                        <p:cTn id="55" dur="1250" fill="hold"/>
                                        <p:tgtEl>
                                          <p:spTgt spid="83"/>
                                        </p:tgtEl>
                                        <p:attrNameLst>
                                          <p:attrName>ppt_x</p:attrName>
                                        </p:attrNameLst>
                                      </p:cBhvr>
                                      <p:tavLst>
                                        <p:tav tm="0">
                                          <p:val>
                                            <p:strVal val="#ppt_x"/>
                                          </p:val>
                                        </p:tav>
                                        <p:tav tm="100000">
                                          <p:val>
                                            <p:strVal val="#ppt_x"/>
                                          </p:val>
                                        </p:tav>
                                      </p:tavLst>
                                    </p:anim>
                                    <p:anim calcmode="lin" valueType="num">
                                      <p:cBhvr additive="base">
                                        <p:cTn id="56" dur="1250" fill="hold"/>
                                        <p:tgtEl>
                                          <p:spTgt spid="83"/>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1400"/>
                                  </p:stCondLst>
                                  <p:childTnLst>
                                    <p:set>
                                      <p:cBhvr>
                                        <p:cTn id="58" dur="1" fill="hold">
                                          <p:stCondLst>
                                            <p:cond delay="0"/>
                                          </p:stCondLst>
                                        </p:cTn>
                                        <p:tgtEl>
                                          <p:spTgt spid="86"/>
                                        </p:tgtEl>
                                        <p:attrNameLst>
                                          <p:attrName>style.visibility</p:attrName>
                                        </p:attrNameLst>
                                      </p:cBhvr>
                                      <p:to>
                                        <p:strVal val="visible"/>
                                      </p:to>
                                    </p:set>
                                    <p:anim calcmode="lin" valueType="num">
                                      <p:cBhvr additive="base">
                                        <p:cTn id="59" dur="1250" fill="hold"/>
                                        <p:tgtEl>
                                          <p:spTgt spid="86"/>
                                        </p:tgtEl>
                                        <p:attrNameLst>
                                          <p:attrName>ppt_x</p:attrName>
                                        </p:attrNameLst>
                                      </p:cBhvr>
                                      <p:tavLst>
                                        <p:tav tm="0">
                                          <p:val>
                                            <p:strVal val="#ppt_x"/>
                                          </p:val>
                                        </p:tav>
                                        <p:tav tm="100000">
                                          <p:val>
                                            <p:strVal val="#ppt_x"/>
                                          </p:val>
                                        </p:tav>
                                      </p:tavLst>
                                    </p:anim>
                                    <p:anim calcmode="lin" valueType="num">
                                      <p:cBhvr additive="base">
                                        <p:cTn id="60" dur="1250" fill="hold"/>
                                        <p:tgtEl>
                                          <p:spTgt spid="86"/>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10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1250" fill="hold"/>
                                        <p:tgtEl>
                                          <p:spTgt spid="89"/>
                                        </p:tgtEl>
                                        <p:attrNameLst>
                                          <p:attrName>ppt_x</p:attrName>
                                        </p:attrNameLst>
                                      </p:cBhvr>
                                      <p:tavLst>
                                        <p:tav tm="0">
                                          <p:val>
                                            <p:strVal val="#ppt_x"/>
                                          </p:val>
                                        </p:tav>
                                        <p:tav tm="100000">
                                          <p:val>
                                            <p:strVal val="#ppt_x"/>
                                          </p:val>
                                        </p:tav>
                                      </p:tavLst>
                                    </p:anim>
                                    <p:anim calcmode="lin" valueType="num">
                                      <p:cBhvr additive="base">
                                        <p:cTn id="64" dur="1250" fill="hold"/>
                                        <p:tgtEl>
                                          <p:spTgt spid="89"/>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700"/>
                                  </p:stCondLst>
                                  <p:childTnLst>
                                    <p:set>
                                      <p:cBhvr>
                                        <p:cTn id="66" dur="1" fill="hold">
                                          <p:stCondLst>
                                            <p:cond delay="0"/>
                                          </p:stCondLst>
                                        </p:cTn>
                                        <p:tgtEl>
                                          <p:spTgt spid="92"/>
                                        </p:tgtEl>
                                        <p:attrNameLst>
                                          <p:attrName>style.visibility</p:attrName>
                                        </p:attrNameLst>
                                      </p:cBhvr>
                                      <p:to>
                                        <p:strVal val="visible"/>
                                      </p:to>
                                    </p:set>
                                    <p:anim calcmode="lin" valueType="num">
                                      <p:cBhvr additive="base">
                                        <p:cTn id="67" dur="1250" fill="hold"/>
                                        <p:tgtEl>
                                          <p:spTgt spid="92"/>
                                        </p:tgtEl>
                                        <p:attrNameLst>
                                          <p:attrName>ppt_x</p:attrName>
                                        </p:attrNameLst>
                                      </p:cBhvr>
                                      <p:tavLst>
                                        <p:tav tm="0">
                                          <p:val>
                                            <p:strVal val="#ppt_x"/>
                                          </p:val>
                                        </p:tav>
                                        <p:tav tm="100000">
                                          <p:val>
                                            <p:strVal val="#ppt_x"/>
                                          </p:val>
                                        </p:tav>
                                      </p:tavLst>
                                    </p:anim>
                                    <p:anim calcmode="lin" valueType="num">
                                      <p:cBhvr additive="base">
                                        <p:cTn id="68" dur="1250" fill="hold"/>
                                        <p:tgtEl>
                                          <p:spTgt spid="92"/>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400"/>
                                  </p:stCondLst>
                                  <p:childTnLst>
                                    <p:set>
                                      <p:cBhvr>
                                        <p:cTn id="70" dur="1" fill="hold">
                                          <p:stCondLst>
                                            <p:cond delay="0"/>
                                          </p:stCondLst>
                                        </p:cTn>
                                        <p:tgtEl>
                                          <p:spTgt spid="95"/>
                                        </p:tgtEl>
                                        <p:attrNameLst>
                                          <p:attrName>style.visibility</p:attrName>
                                        </p:attrNameLst>
                                      </p:cBhvr>
                                      <p:to>
                                        <p:strVal val="visible"/>
                                      </p:to>
                                    </p:set>
                                    <p:anim calcmode="lin" valueType="num">
                                      <p:cBhvr additive="base">
                                        <p:cTn id="71" dur="1250" fill="hold"/>
                                        <p:tgtEl>
                                          <p:spTgt spid="95"/>
                                        </p:tgtEl>
                                        <p:attrNameLst>
                                          <p:attrName>ppt_x</p:attrName>
                                        </p:attrNameLst>
                                      </p:cBhvr>
                                      <p:tavLst>
                                        <p:tav tm="0">
                                          <p:val>
                                            <p:strVal val="#ppt_x"/>
                                          </p:val>
                                        </p:tav>
                                        <p:tav tm="100000">
                                          <p:val>
                                            <p:strVal val="#ppt_x"/>
                                          </p:val>
                                        </p:tav>
                                      </p:tavLst>
                                    </p:anim>
                                    <p:anim calcmode="lin" valueType="num">
                                      <p:cBhvr additive="base">
                                        <p:cTn id="72" dur="1250" fill="hold"/>
                                        <p:tgtEl>
                                          <p:spTgt spid="95"/>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300"/>
                                  </p:stCondLst>
                                  <p:childTnLst>
                                    <p:set>
                                      <p:cBhvr>
                                        <p:cTn id="74" dur="1" fill="hold">
                                          <p:stCondLst>
                                            <p:cond delay="0"/>
                                          </p:stCondLst>
                                        </p:cTn>
                                        <p:tgtEl>
                                          <p:spTgt spid="98"/>
                                        </p:tgtEl>
                                        <p:attrNameLst>
                                          <p:attrName>style.visibility</p:attrName>
                                        </p:attrNameLst>
                                      </p:cBhvr>
                                      <p:to>
                                        <p:strVal val="visible"/>
                                      </p:to>
                                    </p:set>
                                    <p:anim calcmode="lin" valueType="num">
                                      <p:cBhvr additive="base">
                                        <p:cTn id="75" dur="1250" fill="hold"/>
                                        <p:tgtEl>
                                          <p:spTgt spid="98"/>
                                        </p:tgtEl>
                                        <p:attrNameLst>
                                          <p:attrName>ppt_x</p:attrName>
                                        </p:attrNameLst>
                                      </p:cBhvr>
                                      <p:tavLst>
                                        <p:tav tm="0">
                                          <p:val>
                                            <p:strVal val="#ppt_x"/>
                                          </p:val>
                                        </p:tav>
                                        <p:tav tm="100000">
                                          <p:val>
                                            <p:strVal val="#ppt_x"/>
                                          </p:val>
                                        </p:tav>
                                      </p:tavLst>
                                    </p:anim>
                                    <p:anim calcmode="lin" valueType="num">
                                      <p:cBhvr additive="base">
                                        <p:cTn id="76" dur="1250" fill="hold"/>
                                        <p:tgtEl>
                                          <p:spTgt spid="98"/>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00"/>
                                  </p:stCondLst>
                                  <p:childTnLst>
                                    <p:set>
                                      <p:cBhvr>
                                        <p:cTn id="78" dur="1" fill="hold">
                                          <p:stCondLst>
                                            <p:cond delay="0"/>
                                          </p:stCondLst>
                                        </p:cTn>
                                        <p:tgtEl>
                                          <p:spTgt spid="101"/>
                                        </p:tgtEl>
                                        <p:attrNameLst>
                                          <p:attrName>style.visibility</p:attrName>
                                        </p:attrNameLst>
                                      </p:cBhvr>
                                      <p:to>
                                        <p:strVal val="visible"/>
                                      </p:to>
                                    </p:set>
                                    <p:anim calcmode="lin" valueType="num">
                                      <p:cBhvr additive="base">
                                        <p:cTn id="79" dur="1250" fill="hold"/>
                                        <p:tgtEl>
                                          <p:spTgt spid="101"/>
                                        </p:tgtEl>
                                        <p:attrNameLst>
                                          <p:attrName>ppt_x</p:attrName>
                                        </p:attrNameLst>
                                      </p:cBhvr>
                                      <p:tavLst>
                                        <p:tav tm="0">
                                          <p:val>
                                            <p:strVal val="#ppt_x"/>
                                          </p:val>
                                        </p:tav>
                                        <p:tav tm="100000">
                                          <p:val>
                                            <p:strVal val="#ppt_x"/>
                                          </p:val>
                                        </p:tav>
                                      </p:tavLst>
                                    </p:anim>
                                    <p:anim calcmode="lin" valueType="num">
                                      <p:cBhvr additive="base">
                                        <p:cTn id="80" dur="1250" fill="hold"/>
                                        <p:tgtEl>
                                          <p:spTgt spid="101"/>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100"/>
                                  </p:stCondLst>
                                  <p:childTnLst>
                                    <p:set>
                                      <p:cBhvr>
                                        <p:cTn id="82" dur="1" fill="hold">
                                          <p:stCondLst>
                                            <p:cond delay="0"/>
                                          </p:stCondLst>
                                        </p:cTn>
                                        <p:tgtEl>
                                          <p:spTgt spid="104"/>
                                        </p:tgtEl>
                                        <p:attrNameLst>
                                          <p:attrName>style.visibility</p:attrName>
                                        </p:attrNameLst>
                                      </p:cBhvr>
                                      <p:to>
                                        <p:strVal val="visible"/>
                                      </p:to>
                                    </p:set>
                                    <p:anim calcmode="lin" valueType="num">
                                      <p:cBhvr additive="base">
                                        <p:cTn id="83" dur="1250" fill="hold"/>
                                        <p:tgtEl>
                                          <p:spTgt spid="104"/>
                                        </p:tgtEl>
                                        <p:attrNameLst>
                                          <p:attrName>ppt_x</p:attrName>
                                        </p:attrNameLst>
                                      </p:cBhvr>
                                      <p:tavLst>
                                        <p:tav tm="0">
                                          <p:val>
                                            <p:strVal val="#ppt_x"/>
                                          </p:val>
                                        </p:tav>
                                        <p:tav tm="100000">
                                          <p:val>
                                            <p:strVal val="#ppt_x"/>
                                          </p:val>
                                        </p:tav>
                                      </p:tavLst>
                                    </p:anim>
                                    <p:anim calcmode="lin" valueType="num">
                                      <p:cBhvr additive="base">
                                        <p:cTn id="84" dur="1250" fill="hold"/>
                                        <p:tgtEl>
                                          <p:spTgt spid="104"/>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107"/>
                                        </p:tgtEl>
                                        <p:attrNameLst>
                                          <p:attrName>style.visibility</p:attrName>
                                        </p:attrNameLst>
                                      </p:cBhvr>
                                      <p:to>
                                        <p:strVal val="visible"/>
                                      </p:to>
                                    </p:set>
                                    <p:anim calcmode="lin" valueType="num">
                                      <p:cBhvr additive="base">
                                        <p:cTn id="87" dur="1250" fill="hold"/>
                                        <p:tgtEl>
                                          <p:spTgt spid="107"/>
                                        </p:tgtEl>
                                        <p:attrNameLst>
                                          <p:attrName>ppt_x</p:attrName>
                                        </p:attrNameLst>
                                      </p:cBhvr>
                                      <p:tavLst>
                                        <p:tav tm="0">
                                          <p:val>
                                            <p:strVal val="#ppt_x"/>
                                          </p:val>
                                        </p:tav>
                                        <p:tav tm="100000">
                                          <p:val>
                                            <p:strVal val="#ppt_x"/>
                                          </p:val>
                                        </p:tav>
                                      </p:tavLst>
                                    </p:anim>
                                    <p:anim calcmode="lin" valueType="num">
                                      <p:cBhvr additive="base">
                                        <p:cTn id="88" dur="1250" fill="hold"/>
                                        <p:tgtEl>
                                          <p:spTgt spid="10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1900"/>
                                  </p:stCondLst>
                                  <p:childTnLst>
                                    <p:set>
                                      <p:cBhvr>
                                        <p:cTn id="90" dur="1" fill="hold">
                                          <p:stCondLst>
                                            <p:cond delay="0"/>
                                          </p:stCondLst>
                                        </p:cTn>
                                        <p:tgtEl>
                                          <p:spTgt spid="110"/>
                                        </p:tgtEl>
                                        <p:attrNameLst>
                                          <p:attrName>style.visibility</p:attrName>
                                        </p:attrNameLst>
                                      </p:cBhvr>
                                      <p:to>
                                        <p:strVal val="visible"/>
                                      </p:to>
                                    </p:set>
                                    <p:anim calcmode="lin" valueType="num">
                                      <p:cBhvr additive="base">
                                        <p:cTn id="91" dur="1250" fill="hold"/>
                                        <p:tgtEl>
                                          <p:spTgt spid="110"/>
                                        </p:tgtEl>
                                        <p:attrNameLst>
                                          <p:attrName>ppt_x</p:attrName>
                                        </p:attrNameLst>
                                      </p:cBhvr>
                                      <p:tavLst>
                                        <p:tav tm="0">
                                          <p:val>
                                            <p:strVal val="#ppt_x"/>
                                          </p:val>
                                        </p:tav>
                                        <p:tav tm="100000">
                                          <p:val>
                                            <p:strVal val="#ppt_x"/>
                                          </p:val>
                                        </p:tav>
                                      </p:tavLst>
                                    </p:anim>
                                    <p:anim calcmode="lin" valueType="num">
                                      <p:cBhvr additive="base">
                                        <p:cTn id="92" dur="1250" fill="hold"/>
                                        <p:tgtEl>
                                          <p:spTgt spid="110"/>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180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1250" fill="hold"/>
                                        <p:tgtEl>
                                          <p:spTgt spid="113"/>
                                        </p:tgtEl>
                                        <p:attrNameLst>
                                          <p:attrName>ppt_x</p:attrName>
                                        </p:attrNameLst>
                                      </p:cBhvr>
                                      <p:tavLst>
                                        <p:tav tm="0">
                                          <p:val>
                                            <p:strVal val="#ppt_x"/>
                                          </p:val>
                                        </p:tav>
                                        <p:tav tm="100000">
                                          <p:val>
                                            <p:strVal val="#ppt_x"/>
                                          </p:val>
                                        </p:tav>
                                      </p:tavLst>
                                    </p:anim>
                                    <p:anim calcmode="lin" valueType="num">
                                      <p:cBhvr additive="base">
                                        <p:cTn id="96" dur="1250" fill="hold"/>
                                        <p:tgtEl>
                                          <p:spTgt spid="113"/>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2300"/>
                                  </p:stCondLst>
                                  <p:childTnLst>
                                    <p:set>
                                      <p:cBhvr>
                                        <p:cTn id="98" dur="1" fill="hold">
                                          <p:stCondLst>
                                            <p:cond delay="0"/>
                                          </p:stCondLst>
                                        </p:cTn>
                                        <p:tgtEl>
                                          <p:spTgt spid="116"/>
                                        </p:tgtEl>
                                        <p:attrNameLst>
                                          <p:attrName>style.visibility</p:attrName>
                                        </p:attrNameLst>
                                      </p:cBhvr>
                                      <p:to>
                                        <p:strVal val="visible"/>
                                      </p:to>
                                    </p:set>
                                    <p:anim calcmode="lin" valueType="num">
                                      <p:cBhvr additive="base">
                                        <p:cTn id="99" dur="1250" fill="hold"/>
                                        <p:tgtEl>
                                          <p:spTgt spid="116"/>
                                        </p:tgtEl>
                                        <p:attrNameLst>
                                          <p:attrName>ppt_x</p:attrName>
                                        </p:attrNameLst>
                                      </p:cBhvr>
                                      <p:tavLst>
                                        <p:tav tm="0">
                                          <p:val>
                                            <p:strVal val="#ppt_x"/>
                                          </p:val>
                                        </p:tav>
                                        <p:tav tm="100000">
                                          <p:val>
                                            <p:strVal val="#ppt_x"/>
                                          </p:val>
                                        </p:tav>
                                      </p:tavLst>
                                    </p:anim>
                                    <p:anim calcmode="lin" valueType="num">
                                      <p:cBhvr additive="base">
                                        <p:cTn id="100" dur="1250" fill="hold"/>
                                        <p:tgtEl>
                                          <p:spTgt spid="116"/>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600"/>
                                  </p:stCondLst>
                                  <p:childTnLst>
                                    <p:set>
                                      <p:cBhvr>
                                        <p:cTn id="102" dur="1" fill="hold">
                                          <p:stCondLst>
                                            <p:cond delay="0"/>
                                          </p:stCondLst>
                                        </p:cTn>
                                        <p:tgtEl>
                                          <p:spTgt spid="119"/>
                                        </p:tgtEl>
                                        <p:attrNameLst>
                                          <p:attrName>style.visibility</p:attrName>
                                        </p:attrNameLst>
                                      </p:cBhvr>
                                      <p:to>
                                        <p:strVal val="visible"/>
                                      </p:to>
                                    </p:set>
                                    <p:anim calcmode="lin" valueType="num">
                                      <p:cBhvr additive="base">
                                        <p:cTn id="103" dur="1250" fill="hold"/>
                                        <p:tgtEl>
                                          <p:spTgt spid="119"/>
                                        </p:tgtEl>
                                        <p:attrNameLst>
                                          <p:attrName>ppt_x</p:attrName>
                                        </p:attrNameLst>
                                      </p:cBhvr>
                                      <p:tavLst>
                                        <p:tav tm="0">
                                          <p:val>
                                            <p:strVal val="#ppt_x"/>
                                          </p:val>
                                        </p:tav>
                                        <p:tav tm="100000">
                                          <p:val>
                                            <p:strVal val="#ppt_x"/>
                                          </p:val>
                                        </p:tav>
                                      </p:tavLst>
                                    </p:anim>
                                    <p:anim calcmode="lin" valueType="num">
                                      <p:cBhvr additive="base">
                                        <p:cTn id="104" dur="1250" fill="hold"/>
                                        <p:tgtEl>
                                          <p:spTgt spid="119"/>
                                        </p:tgtEl>
                                        <p:attrNameLst>
                                          <p:attrName>ppt_y</p:attrName>
                                        </p:attrNameLst>
                                      </p:cBhvr>
                                      <p:tavLst>
                                        <p:tav tm="0">
                                          <p:val>
                                            <p:strVal val="1+#ppt_h/2"/>
                                          </p:val>
                                        </p:tav>
                                        <p:tav tm="100000">
                                          <p:val>
                                            <p:strVal val="#ppt_y"/>
                                          </p:val>
                                        </p:tav>
                                      </p:tavLst>
                                    </p:anim>
                                  </p:childTnLst>
                                </p:cTn>
                              </p:par>
                              <p:par>
                                <p:cTn id="105" presetID="2" presetClass="entr" presetSubtype="4" decel="100000" fill="hold" nodeType="withEffect">
                                  <p:stCondLst>
                                    <p:cond delay="1300"/>
                                  </p:stCondLst>
                                  <p:childTnLst>
                                    <p:set>
                                      <p:cBhvr>
                                        <p:cTn id="106" dur="1" fill="hold">
                                          <p:stCondLst>
                                            <p:cond delay="0"/>
                                          </p:stCondLst>
                                        </p:cTn>
                                        <p:tgtEl>
                                          <p:spTgt spid="122"/>
                                        </p:tgtEl>
                                        <p:attrNameLst>
                                          <p:attrName>style.visibility</p:attrName>
                                        </p:attrNameLst>
                                      </p:cBhvr>
                                      <p:to>
                                        <p:strVal val="visible"/>
                                      </p:to>
                                    </p:set>
                                    <p:anim calcmode="lin" valueType="num">
                                      <p:cBhvr additive="base">
                                        <p:cTn id="107" dur="1250" fill="hold"/>
                                        <p:tgtEl>
                                          <p:spTgt spid="122"/>
                                        </p:tgtEl>
                                        <p:attrNameLst>
                                          <p:attrName>ppt_x</p:attrName>
                                        </p:attrNameLst>
                                      </p:cBhvr>
                                      <p:tavLst>
                                        <p:tav tm="0">
                                          <p:val>
                                            <p:strVal val="#ppt_x"/>
                                          </p:val>
                                        </p:tav>
                                        <p:tav tm="100000">
                                          <p:val>
                                            <p:strVal val="#ppt_x"/>
                                          </p:val>
                                        </p:tav>
                                      </p:tavLst>
                                    </p:anim>
                                    <p:anim calcmode="lin" valueType="num">
                                      <p:cBhvr additive="base">
                                        <p:cTn id="108" dur="1250" fill="hold"/>
                                        <p:tgtEl>
                                          <p:spTgt spid="122"/>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2500"/>
                                  </p:stCondLst>
                                  <p:childTnLst>
                                    <p:set>
                                      <p:cBhvr>
                                        <p:cTn id="110" dur="1" fill="hold">
                                          <p:stCondLst>
                                            <p:cond delay="0"/>
                                          </p:stCondLst>
                                        </p:cTn>
                                        <p:tgtEl>
                                          <p:spTgt spid="125"/>
                                        </p:tgtEl>
                                        <p:attrNameLst>
                                          <p:attrName>style.visibility</p:attrName>
                                        </p:attrNameLst>
                                      </p:cBhvr>
                                      <p:to>
                                        <p:strVal val="visible"/>
                                      </p:to>
                                    </p:set>
                                    <p:anim calcmode="lin" valueType="num">
                                      <p:cBhvr additive="base">
                                        <p:cTn id="111" dur="1250" fill="hold"/>
                                        <p:tgtEl>
                                          <p:spTgt spid="125"/>
                                        </p:tgtEl>
                                        <p:attrNameLst>
                                          <p:attrName>ppt_x</p:attrName>
                                        </p:attrNameLst>
                                      </p:cBhvr>
                                      <p:tavLst>
                                        <p:tav tm="0">
                                          <p:val>
                                            <p:strVal val="#ppt_x"/>
                                          </p:val>
                                        </p:tav>
                                        <p:tav tm="100000">
                                          <p:val>
                                            <p:strVal val="#ppt_x"/>
                                          </p:val>
                                        </p:tav>
                                      </p:tavLst>
                                    </p:anim>
                                    <p:anim calcmode="lin" valueType="num">
                                      <p:cBhvr additive="base">
                                        <p:cTn id="112" dur="1250" fill="hold"/>
                                        <p:tgtEl>
                                          <p:spTgt spid="125"/>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2200"/>
                                  </p:stCondLst>
                                  <p:childTnLst>
                                    <p:set>
                                      <p:cBhvr>
                                        <p:cTn id="114" dur="1" fill="hold">
                                          <p:stCondLst>
                                            <p:cond delay="0"/>
                                          </p:stCondLst>
                                        </p:cTn>
                                        <p:tgtEl>
                                          <p:spTgt spid="128"/>
                                        </p:tgtEl>
                                        <p:attrNameLst>
                                          <p:attrName>style.visibility</p:attrName>
                                        </p:attrNameLst>
                                      </p:cBhvr>
                                      <p:to>
                                        <p:strVal val="visible"/>
                                      </p:to>
                                    </p:set>
                                    <p:anim calcmode="lin" valueType="num">
                                      <p:cBhvr additive="base">
                                        <p:cTn id="115" dur="1250" fill="hold"/>
                                        <p:tgtEl>
                                          <p:spTgt spid="128"/>
                                        </p:tgtEl>
                                        <p:attrNameLst>
                                          <p:attrName>ppt_x</p:attrName>
                                        </p:attrNameLst>
                                      </p:cBhvr>
                                      <p:tavLst>
                                        <p:tav tm="0">
                                          <p:val>
                                            <p:strVal val="#ppt_x"/>
                                          </p:val>
                                        </p:tav>
                                        <p:tav tm="100000">
                                          <p:val>
                                            <p:strVal val="#ppt_x"/>
                                          </p:val>
                                        </p:tav>
                                      </p:tavLst>
                                    </p:anim>
                                    <p:anim calcmode="lin" valueType="num">
                                      <p:cBhvr additive="base">
                                        <p:cTn id="116" dur="1250" fill="hold"/>
                                        <p:tgtEl>
                                          <p:spTgt spid="128"/>
                                        </p:tgtEl>
                                        <p:attrNameLst>
                                          <p:attrName>ppt_y</p:attrName>
                                        </p:attrNameLst>
                                      </p:cBhvr>
                                      <p:tavLst>
                                        <p:tav tm="0">
                                          <p:val>
                                            <p:strVal val="1+#ppt_h/2"/>
                                          </p:val>
                                        </p:tav>
                                        <p:tav tm="100000">
                                          <p:val>
                                            <p:strVal val="#ppt_y"/>
                                          </p:val>
                                        </p:tav>
                                      </p:tavLst>
                                    </p:anim>
                                  </p:childTnLst>
                                </p:cTn>
                              </p:par>
                              <p:par>
                                <p:cTn id="117" presetID="45" presetClass="entr" presetSubtype="0" fill="hold" grpId="0" nodeType="withEffect">
                                  <p:stCondLst>
                                    <p:cond delay="500"/>
                                  </p:stCondLst>
                                  <p:iterate type="lt">
                                    <p:tmPct val="15000"/>
                                  </p:iterate>
                                  <p:childTnLst>
                                    <p:set>
                                      <p:cBhvr>
                                        <p:cTn id="118" dur="1" fill="hold">
                                          <p:stCondLst>
                                            <p:cond delay="0"/>
                                          </p:stCondLst>
                                        </p:cTn>
                                        <p:tgtEl>
                                          <p:spTgt spid="133"/>
                                        </p:tgtEl>
                                        <p:attrNameLst>
                                          <p:attrName>style.visibility</p:attrName>
                                        </p:attrNameLst>
                                      </p:cBhvr>
                                      <p:to>
                                        <p:strVal val="visible"/>
                                      </p:to>
                                    </p:set>
                                    <p:animEffect transition="in" filter="fade">
                                      <p:cBhvr>
                                        <p:cTn id="119" dur="750"/>
                                        <p:tgtEl>
                                          <p:spTgt spid="133"/>
                                        </p:tgtEl>
                                      </p:cBhvr>
                                    </p:animEffect>
                                    <p:anim calcmode="lin" valueType="num">
                                      <p:cBhvr>
                                        <p:cTn id="120" dur="750" fill="hold"/>
                                        <p:tgtEl>
                                          <p:spTgt spid="133"/>
                                        </p:tgtEl>
                                        <p:attrNameLst>
                                          <p:attrName>ppt_w</p:attrName>
                                        </p:attrNameLst>
                                      </p:cBhvr>
                                      <p:tavLst>
                                        <p:tav tm="0" fmla="#ppt_w*sin(2.5*pi*$)">
                                          <p:val>
                                            <p:fltVal val="0"/>
                                          </p:val>
                                        </p:tav>
                                        <p:tav tm="100000">
                                          <p:val>
                                            <p:fltVal val="1"/>
                                          </p:val>
                                        </p:tav>
                                      </p:tavLst>
                                    </p:anim>
                                    <p:anim calcmode="lin" valueType="num">
                                      <p:cBhvr>
                                        <p:cTn id="121" dur="750" fill="hold"/>
                                        <p:tgtEl>
                                          <p:spTgt spid="133"/>
                                        </p:tgtEl>
                                        <p:attrNameLst>
                                          <p:attrName>ppt_h</p:attrName>
                                        </p:attrNameLst>
                                      </p:cBhvr>
                                      <p:tavLst>
                                        <p:tav tm="0">
                                          <p:val>
                                            <p:strVal val="#ppt_h"/>
                                          </p:val>
                                        </p:tav>
                                        <p:tav tm="100000">
                                          <p:val>
                                            <p:strVal val="#ppt_h"/>
                                          </p:val>
                                        </p:tav>
                                      </p:tavLst>
                                    </p:anim>
                                  </p:childTnLst>
                                </p:cTn>
                              </p:par>
                              <p:par>
                                <p:cTn id="122" presetID="6" presetClass="emph" presetSubtype="0" fill="hold" grpId="1" nodeType="withEffect">
                                  <p:stCondLst>
                                    <p:cond delay="0"/>
                                  </p:stCondLst>
                                  <p:iterate type="lt">
                                    <p:tmPct val="0"/>
                                  </p:iterate>
                                  <p:childTnLst>
                                    <p:animScale>
                                      <p:cBhvr>
                                        <p:cTn id="123" dur="100" fill="hold"/>
                                        <p:tgtEl>
                                          <p:spTgt spid="133"/>
                                        </p:tgtEl>
                                      </p:cBhvr>
                                      <p:by x="500000" y="500000"/>
                                    </p:animScale>
                                  </p:childTnLst>
                                </p:cTn>
                              </p:par>
                              <p:par>
                                <p:cTn id="124" presetID="6" presetClass="emph" presetSubtype="0" fill="hold" grpId="2" nodeType="withEffect">
                                  <p:stCondLst>
                                    <p:cond delay="500"/>
                                  </p:stCondLst>
                                  <p:iterate type="lt">
                                    <p:tmPct val="15000"/>
                                  </p:iterate>
                                  <p:childTnLst>
                                    <p:animScale>
                                      <p:cBhvr>
                                        <p:cTn id="125" dur="750" fill="hold"/>
                                        <p:tgtEl>
                                          <p:spTgt spid="133"/>
                                        </p:tgtEl>
                                      </p:cBhvr>
                                      <p:by x="20000" y="20000"/>
                                    </p:animScale>
                                  </p:childTnLst>
                                </p:cTn>
                              </p:par>
                              <p:par>
                                <p:cTn id="126" presetID="10" presetClass="entr" presetSubtype="0" fill="hold" grpId="0" nodeType="withEffect">
                                  <p:stCondLst>
                                    <p:cond delay="2000"/>
                                  </p:stCondLst>
                                  <p:childTnLst>
                                    <p:set>
                                      <p:cBhvr>
                                        <p:cTn id="127" dur="1" fill="hold">
                                          <p:stCondLst>
                                            <p:cond delay="0"/>
                                          </p:stCondLst>
                                        </p:cTn>
                                        <p:tgtEl>
                                          <p:spTgt spid="134"/>
                                        </p:tgtEl>
                                        <p:attrNameLst>
                                          <p:attrName>style.visibility</p:attrName>
                                        </p:attrNameLst>
                                      </p:cBhvr>
                                      <p:to>
                                        <p:strVal val="visible"/>
                                      </p:to>
                                    </p:set>
                                    <p:animEffect transition="in" filter="fade">
                                      <p:cBhvr>
                                        <p:cTn id="128" dur="750"/>
                                        <p:tgtEl>
                                          <p:spTgt spid="134"/>
                                        </p:tgtEl>
                                      </p:cBhvr>
                                    </p:animEffect>
                                  </p:childTnLst>
                                </p:cTn>
                              </p:par>
                              <p:par>
                                <p:cTn id="129" presetID="35" presetClass="path" presetSubtype="0" decel="100000" fill="hold" grpId="1" nodeType="withEffect">
                                  <p:stCondLst>
                                    <p:cond delay="2000"/>
                                  </p:stCondLst>
                                  <p:childTnLst>
                                    <p:animMotion origin="layout" path="M -4.16667E-7 -7.40741E-7 L -0.11901 -7.40741E-7 " pathEditMode="relative" rAng="0" ptsTypes="AA">
                                      <p:cBhvr>
                                        <p:cTn id="130" dur="1250" spd="-100000" fill="hold"/>
                                        <p:tgtEl>
                                          <p:spTgt spid="134"/>
                                        </p:tgtEl>
                                        <p:attrNameLst>
                                          <p:attrName>ppt_x</p:attrName>
                                          <p:attrName>ppt_y</p:attrName>
                                        </p:attrNameLst>
                                      </p:cBhvr>
                                      <p:rCtr x="-5951" y="0"/>
                                    </p:animMotion>
                                  </p:childTnLst>
                                </p:cTn>
                              </p:par>
                              <p:par>
                                <p:cTn id="131" presetID="22" presetClass="entr" presetSubtype="8" fill="hold" grpId="0" nodeType="withEffect">
                                  <p:stCondLst>
                                    <p:cond delay="3750"/>
                                  </p:stCondLst>
                                  <p:childTnLst>
                                    <p:set>
                                      <p:cBhvr>
                                        <p:cTn id="132" dur="1" fill="hold">
                                          <p:stCondLst>
                                            <p:cond delay="0"/>
                                          </p:stCondLst>
                                        </p:cTn>
                                        <p:tgtEl>
                                          <p:spTgt spid="46"/>
                                        </p:tgtEl>
                                        <p:attrNameLst>
                                          <p:attrName>style.visibility</p:attrName>
                                        </p:attrNameLst>
                                      </p:cBhvr>
                                      <p:to>
                                        <p:strVal val="visible"/>
                                      </p:to>
                                    </p:set>
                                    <p:animEffect transition="in" filter="wipe(left)">
                                      <p:cBhvr>
                                        <p:cTn id="133" dur="500"/>
                                        <p:tgtEl>
                                          <p:spTgt spid="46"/>
                                        </p:tgtEl>
                                      </p:cBhvr>
                                    </p:animEffect>
                                  </p:childTnLst>
                                </p:cTn>
                              </p:par>
                              <p:par>
                                <p:cTn id="134" presetID="10" presetClass="entr" presetSubtype="0" fill="hold" nodeType="withEffect">
                                  <p:stCondLst>
                                    <p:cond delay="100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133" grpId="1"/>
      <p:bldP spid="133" grpId="2"/>
      <p:bldP spid="134" grpId="0" animBg="1"/>
      <p:bldP spid="13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9856600" y="1233488"/>
            <a:ext cx="618455" cy="1800000"/>
            <a:chOff x="597712" y="2415605"/>
            <a:chExt cx="1076110" cy="3131998"/>
          </a:xfrm>
        </p:grpSpPr>
        <p:sp>
          <p:nvSpPr>
            <p:cNvPr id="10"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8511339" y="2023201"/>
            <a:ext cx="2027688" cy="6443998"/>
            <a:chOff x="935919" y="107043"/>
            <a:chExt cx="1818452" cy="5779044"/>
          </a:xfrm>
        </p:grpSpPr>
        <p:sp>
          <p:nvSpPr>
            <p:cNvPr id="4" name="等腰三角形 9"/>
            <p:cNvSpPr/>
            <p:nvPr/>
          </p:nvSpPr>
          <p:spPr>
            <a:xfrm rot="10800000">
              <a:off x="935919" y="1016252"/>
              <a:ext cx="1818452" cy="48698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chemeClr val="tx1">
                      <a:lumMod val="65000"/>
                      <a:lumOff val="35000"/>
                    </a:schemeClr>
                  </a:solidFill>
                  <a:latin typeface="Century Gothic" panose="020B0502020202020204" pitchFamily="34" charset="0"/>
                  <a:cs typeface="+mn-ea"/>
                  <a:sym typeface="+mn-lt"/>
                </a:rPr>
                <a:t>01</a:t>
              </a:r>
              <a:endParaRPr lang="zh-CN" altLang="en-US" sz="4000" kern="0" dirty="0">
                <a:solidFill>
                  <a:schemeClr val="tx1">
                    <a:lumMod val="65000"/>
                    <a:lumOff val="35000"/>
                  </a:schemeClr>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7732763" y="4924887"/>
            <a:ext cx="1194018" cy="3475167"/>
            <a:chOff x="597712" y="2415605"/>
            <a:chExt cx="1076110" cy="3131998"/>
          </a:xfrm>
        </p:grpSpPr>
        <p:sp>
          <p:nvSpPr>
            <p:cNvPr id="7"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10232349" y="4431190"/>
            <a:ext cx="618455" cy="1800000"/>
            <a:chOff x="597712" y="2415605"/>
            <a:chExt cx="1076110" cy="3131998"/>
          </a:xfrm>
        </p:grpSpPr>
        <p:sp>
          <p:nvSpPr>
            <p:cNvPr id="13"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6785058" y="2075338"/>
            <a:ext cx="1150325" cy="3348000"/>
            <a:chOff x="597712" y="2415605"/>
            <a:chExt cx="1076110" cy="3131998"/>
          </a:xfrm>
        </p:grpSpPr>
        <p:sp>
          <p:nvSpPr>
            <p:cNvPr id="16"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1148715" y="2602230"/>
            <a:ext cx="4486910" cy="934720"/>
          </a:xfrm>
          <a:prstGeom prst="rect">
            <a:avLst/>
          </a:prstGeom>
          <a:noFill/>
          <a:effectLst>
            <a:outerShdw dist="25400" dir="5400000" algn="t" rotWithShape="0">
              <a:schemeClr val="bg1">
                <a:alpha val="40000"/>
              </a:schemeClr>
            </a:outerShdw>
          </a:effectLst>
        </p:spPr>
        <p:txBody>
          <a:bodyPr wrap="none" rtlCol="0" anchor="b" anchorCtr="0">
            <a:no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panose="020B0503020204020204" pitchFamily="34" charset="-122"/>
                <a:ea typeface="微软雅黑" panose="020B0503020204020204" pitchFamily="34" charset="-122"/>
              </a:defRPr>
            </a:lvl1pPr>
          </a:lstStyle>
          <a:p>
            <a:pPr algn="l"/>
            <a:r>
              <a:rPr lang="zh-CN" altLang="en-US" sz="4000" dirty="0" smtClean="0">
                <a:latin typeface="宋体" panose="02010600030101010101" pitchFamily="2" charset="-122"/>
                <a:ea typeface="宋体" panose="02010600030101010101" pitchFamily="2" charset="-122"/>
                <a:sym typeface="+mn-lt"/>
              </a:rPr>
              <a:t>病理图像分析的概念</a:t>
            </a:r>
            <a:endParaRPr lang="zh-CN" altLang="en-US" sz="4000" dirty="0">
              <a:solidFill>
                <a:schemeClr val="tx1"/>
              </a:solidFill>
            </a:endParaRPr>
          </a:p>
        </p:txBody>
      </p:sp>
      <p:sp>
        <p:nvSpPr>
          <p:cNvPr id="26" name="圆角矩形 25"/>
          <p:cNvSpPr/>
          <p:nvPr/>
        </p:nvSpPr>
        <p:spPr>
          <a:xfrm>
            <a:off x="1148643" y="3641926"/>
            <a:ext cx="3600000" cy="18000"/>
          </a:xfrm>
          <a:prstGeom prst="roundRect">
            <a:avLst>
              <a:gd name="adj" fmla="val 50000"/>
            </a:avLst>
          </a:prstGeom>
          <a:gradFill flip="none" rotWithShape="1">
            <a:gsLst>
              <a:gs pos="1000">
                <a:schemeClr val="accent3"/>
              </a:gs>
              <a:gs pos="99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ppt_x"/>
                                          </p:val>
                                        </p:tav>
                                        <p:tav tm="100000">
                                          <p:val>
                                            <p:strVal val="#ppt_x"/>
                                          </p:val>
                                        </p:tav>
                                      </p:tavLst>
                                    </p:anim>
                                    <p:anim calcmode="lin" valueType="num">
                                      <p:cBhvr additive="base">
                                        <p:cTn id="12" dur="12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250" fill="hold"/>
                                        <p:tgtEl>
                                          <p:spTgt spid="12"/>
                                        </p:tgtEl>
                                        <p:attrNameLst>
                                          <p:attrName>ppt_x</p:attrName>
                                        </p:attrNameLst>
                                      </p:cBhvr>
                                      <p:tavLst>
                                        <p:tav tm="0">
                                          <p:val>
                                            <p:strVal val="#ppt_x"/>
                                          </p:val>
                                        </p:tav>
                                        <p:tav tm="100000">
                                          <p:val>
                                            <p:strVal val="#ppt_x"/>
                                          </p:val>
                                        </p:tav>
                                      </p:tavLst>
                                    </p:anim>
                                    <p:anim calcmode="lin" valueType="num">
                                      <p:cBhvr additive="base">
                                        <p:cTn id="20" dur="1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1"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500" fill="hold"/>
                                        <p:tgtEl>
                                          <p:spTgt spid="24"/>
                                        </p:tgtEl>
                                        <p:attrNameLst>
                                          <p:attrName>ppt_x</p:attrName>
                                        </p:attrNameLst>
                                      </p:cBhvr>
                                      <p:tavLst>
                                        <p:tav tm="0">
                                          <p:val>
                                            <p:strVal val="1+#ppt_w/2"/>
                                          </p:val>
                                        </p:tav>
                                        <p:tav tm="100000">
                                          <p:val>
                                            <p:strVal val="#ppt_x"/>
                                          </p:val>
                                        </p:tav>
                                      </p:tavLst>
                                    </p:anim>
                                    <p:anim calcmode="lin" valueType="num">
                                      <p:cBhvr additive="base">
                                        <p:cTn id="28" dur="15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0"/>
                                        <p:tgtEl>
                                          <p:spTgt spid="26"/>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bldLvl="0" animBg="1"/>
      <p:bldP spid="26" grpId="0" bldLvl="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3108" y="341540"/>
            <a:ext cx="9839602"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grpSp>
        <p:nvGrpSpPr>
          <p:cNvPr id="58" name="组合 57"/>
          <p:cNvGrpSpPr/>
          <p:nvPr/>
        </p:nvGrpSpPr>
        <p:grpSpPr>
          <a:xfrm>
            <a:off x="911213" y="3186705"/>
            <a:ext cx="1628775" cy="1396655"/>
            <a:chOff x="3546346" y="2339026"/>
            <a:chExt cx="897787" cy="769842"/>
          </a:xfrm>
          <a:solidFill>
            <a:schemeClr val="bg1">
              <a:lumMod val="50000"/>
            </a:schemeClr>
          </a:solidFill>
        </p:grpSpPr>
        <p:sp>
          <p:nvSpPr>
            <p:cNvPr id="59"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0"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1"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2"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3"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4"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5"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66" name="组合 65"/>
          <p:cNvGrpSpPr/>
          <p:nvPr/>
        </p:nvGrpSpPr>
        <p:grpSpPr>
          <a:xfrm>
            <a:off x="631209" y="1201695"/>
            <a:ext cx="3879100" cy="828007"/>
            <a:chOff x="750944" y="1132570"/>
            <a:chExt cx="10690112" cy="4592864"/>
          </a:xfrm>
        </p:grpSpPr>
        <p:sp>
          <p:nvSpPr>
            <p:cNvPr id="67" name="圆角矩形 66"/>
            <p:cNvSpPr/>
            <p:nvPr/>
          </p:nvSpPr>
          <p:spPr>
            <a:xfrm>
              <a:off x="750944" y="1132570"/>
              <a:ext cx="10690112" cy="4592864"/>
            </a:xfrm>
            <a:prstGeom prst="roundRect">
              <a:avLst>
                <a:gd name="adj" fmla="val 50000"/>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1136648" y="1779416"/>
              <a:ext cx="9918707" cy="3299172"/>
            </a:xfrm>
            <a:prstGeom prst="roundRect">
              <a:avLst>
                <a:gd name="adj" fmla="val 50000"/>
              </a:avLst>
            </a:prstGeom>
            <a:solidFill>
              <a:srgbClr val="F9F9F9"/>
            </a:solidFill>
            <a:ln w="31750">
              <a:gradFill>
                <a:gsLst>
                  <a:gs pos="0">
                    <a:schemeClr val="bg1"/>
                  </a:gs>
                  <a:gs pos="100000">
                    <a:srgbClr val="EAEAEA"/>
                  </a:gs>
                </a:gsLst>
                <a:lin ang="5400000" scaled="1"/>
              </a:grad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9" name="文本框 68"/>
          <p:cNvSpPr txBox="1"/>
          <p:nvPr/>
        </p:nvSpPr>
        <p:spPr>
          <a:xfrm>
            <a:off x="911110" y="1363275"/>
            <a:ext cx="3274915" cy="829945"/>
          </a:xfrm>
          <a:prstGeom prst="rect">
            <a:avLst/>
          </a:prstGeom>
          <a:noFill/>
        </p:spPr>
        <p:txBody>
          <a:bodyPr wrap="square" rtlCol="0">
            <a:spAutoFit/>
          </a:bodyPr>
          <a:lstStyle/>
          <a:p>
            <a:pPr algn="ctr"/>
            <a:r>
              <a:rPr lang="en-US" altLang="zh-CN" sz="2400" dirty="0">
                <a:solidFill>
                  <a:schemeClr val="bg1">
                    <a:lumMod val="50000"/>
                  </a:schemeClr>
                </a:solidFill>
                <a:latin typeface="ITC Avant Garde Std Bk" panose="020B0502020202020204" pitchFamily="34" charset="0"/>
              </a:rPr>
              <a:t>A</a:t>
            </a:r>
            <a:r>
              <a:rPr lang="zh-CN" altLang="en-US" sz="2400" b="1" dirty="0" smtClean="0">
                <a:latin typeface="宋体" panose="02010600030101010101" pitchFamily="2" charset="-122"/>
                <a:ea typeface="宋体" panose="02010600030101010101" pitchFamily="2" charset="-122"/>
                <a:sym typeface="+mn-lt"/>
              </a:rPr>
              <a:t>病理图像分析的概念</a:t>
            </a:r>
            <a:r>
              <a:rPr lang="en-US" altLang="zh-CN" sz="2400" dirty="0">
                <a:solidFill>
                  <a:schemeClr val="bg1">
                    <a:lumMod val="50000"/>
                  </a:schemeClr>
                </a:solidFill>
                <a:latin typeface="ITC Avant Garde Std Bk" panose="020B0502020202020204" pitchFamily="34" charset="0"/>
              </a:rPr>
              <a:t>dd the title here</a:t>
            </a:r>
            <a:endParaRPr lang="en-US" altLang="zh-CN" sz="2400" dirty="0">
              <a:solidFill>
                <a:schemeClr val="bg1">
                  <a:lumMod val="50000"/>
                </a:schemeClr>
              </a:solidFill>
              <a:latin typeface="ITC Avant Garde Std Bk" panose="020B0502020202020204" pitchFamily="34" charset="0"/>
            </a:endParaRPr>
          </a:p>
        </p:txBody>
      </p:sp>
      <p:sp>
        <p:nvSpPr>
          <p:cNvPr id="70" name="文本框 69"/>
          <p:cNvSpPr txBox="1"/>
          <p:nvPr/>
        </p:nvSpPr>
        <p:spPr>
          <a:xfrm>
            <a:off x="2937168" y="2431633"/>
            <a:ext cx="8370992" cy="4337050"/>
          </a:xfrm>
          <a:prstGeom prst="rect">
            <a:avLst/>
          </a:prstGeom>
          <a:noFill/>
        </p:spPr>
        <p:txBody>
          <a:bodyPr wrap="square" rtlCol="0">
            <a:spAutoFit/>
          </a:bodyPr>
          <a:lstStyle/>
          <a:p>
            <a:pPr indent="457200">
              <a:lnSpc>
                <a:spcPct val="120000"/>
              </a:lnSpc>
            </a:pPr>
            <a:r>
              <a:rPr sz="2400" spc="100" dirty="0">
                <a:solidFill>
                  <a:schemeClr val="tx1"/>
                </a:solidFill>
                <a:latin typeface="宋体" panose="02010600030101010101" pitchFamily="2" charset="-122"/>
                <a:ea typeface="宋体" panose="02010600030101010101" pitchFamily="2" charset="-122"/>
              </a:rPr>
              <a:t>病理图像分析是指利用计算机技术和图像处理算法对医学病理学图像进行分析和诊断的过程。</a:t>
            </a:r>
            <a:r>
              <a:rPr sz="2400" spc="100" dirty="0">
                <a:latin typeface="宋体" panose="02010600030101010101" pitchFamily="2" charset="-122"/>
                <a:ea typeface="宋体" panose="02010600030101010101" pitchFamily="2" charset="-122"/>
                <a:sym typeface="+mn-ea"/>
              </a:rPr>
              <a:t>其目的是</a:t>
            </a:r>
            <a:r>
              <a:rPr sz="2400" spc="100" dirty="0">
                <a:solidFill>
                  <a:schemeClr val="tx1"/>
                </a:solidFill>
                <a:latin typeface="宋体" panose="02010600030101010101" pitchFamily="2" charset="-122"/>
                <a:ea typeface="宋体" panose="02010600030101010101" pitchFamily="2" charset="-122"/>
              </a:rPr>
              <a:t>通过对病理图像的数字化处理和特征提取，可以帮助医生更准确地诊断和治疗疾病，并提高医疗工作的效率和精度。病理图像分析的应用领域广泛，包括肿瘤诊断、癌症治疗、疾病预测和预防等。</a:t>
            </a:r>
            <a:r>
              <a:rPr lang="zh-CN" sz="2400" spc="100" dirty="0">
                <a:latin typeface="宋体" panose="02010600030101010101" pitchFamily="2" charset="-122"/>
                <a:ea typeface="宋体" panose="02010600030101010101" pitchFamily="2" charset="-122"/>
                <a:sym typeface="+mn-ea"/>
              </a:rPr>
              <a:t>其</a:t>
            </a:r>
            <a:r>
              <a:rPr sz="2400" spc="100" dirty="0">
                <a:latin typeface="宋体" panose="02010600030101010101" pitchFamily="2" charset="-122"/>
                <a:ea typeface="宋体" panose="02010600030101010101" pitchFamily="2" charset="-122"/>
                <a:sym typeface="+mn-ea"/>
              </a:rPr>
              <a:t>使用数字图像处理技术来分析和解释从</a:t>
            </a:r>
            <a:r>
              <a:rPr lang="zh-CN" sz="2400" spc="100" dirty="0">
                <a:latin typeface="宋体" panose="02010600030101010101" pitchFamily="2" charset="-122"/>
                <a:ea typeface="宋体" panose="02010600030101010101" pitchFamily="2" charset="-122"/>
                <a:sym typeface="+mn-ea"/>
              </a:rPr>
              <a:t>病理</a:t>
            </a:r>
            <a:r>
              <a:rPr sz="2400" spc="100" dirty="0">
                <a:latin typeface="宋体" panose="02010600030101010101" pitchFamily="2" charset="-122"/>
                <a:ea typeface="宋体" panose="02010600030101010101" pitchFamily="2" charset="-122"/>
                <a:sym typeface="+mn-ea"/>
              </a:rPr>
              <a:t>切片中获得的组织和细胞的图像的研究领域。它是疾病的诊断、预后和治疗的重要工具</a:t>
            </a:r>
            <a:r>
              <a:rPr sz="2400" spc="100" dirty="0">
                <a:solidFill>
                  <a:prstClr val="black">
                    <a:lumMod val="50000"/>
                    <a:lumOff val="50000"/>
                  </a:prstClr>
                </a:solidFill>
                <a:latin typeface="方正正纤黑简体" panose="02000000000000000000" pitchFamily="2" charset="-122"/>
                <a:ea typeface="方正正纤黑简体" panose="02000000000000000000" pitchFamily="2" charset="-122"/>
                <a:sym typeface="+mn-ea"/>
              </a:rPr>
              <a:t>。</a:t>
            </a:r>
            <a:endParaRPr sz="2400" spc="100" dirty="0">
              <a:solidFill>
                <a:prstClr val="black">
                  <a:lumMod val="50000"/>
                  <a:lumOff val="50000"/>
                </a:prstClr>
              </a:solidFill>
              <a:latin typeface="方正正纤黑简体" panose="02000000000000000000" pitchFamily="2" charset="-122"/>
              <a:ea typeface="方正正纤黑简体" panose="02000000000000000000" pitchFamily="2" charset="-122"/>
            </a:endParaRPr>
          </a:p>
          <a:p>
            <a:pPr indent="457200">
              <a:lnSpc>
                <a:spcPct val="120000"/>
              </a:lnSpc>
            </a:pPr>
            <a:endParaRPr sz="2400" spc="100" dirty="0">
              <a:solidFill>
                <a:schemeClr val="tx1"/>
              </a:solidFill>
              <a:latin typeface="宋体" panose="02010600030101010101" pitchFamily="2" charset="-122"/>
              <a:ea typeface="宋体" panose="02010600030101010101" pitchFamily="2" charset="-122"/>
            </a:endParaRPr>
          </a:p>
          <a:p>
            <a:pPr indent="457200">
              <a:lnSpc>
                <a:spcPct val="120000"/>
              </a:lnSpc>
            </a:pPr>
            <a:endParaRPr sz="1400" spc="100" dirty="0">
              <a:solidFill>
                <a:prstClr val="black">
                  <a:lumMod val="50000"/>
                  <a:lumOff val="50000"/>
                </a:prstClr>
              </a:solidFill>
              <a:latin typeface="方正正纤黑简体" panose="02000000000000000000" pitchFamily="2" charset="-122"/>
              <a:ea typeface="方正正纤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2" presetClass="entr" presetSubtype="8" accel="62000" fill="hold" nodeType="afterEffect" p14:presetBounceEnd="42000">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14:bounceEnd="42000">
                                          <p:cBhvr additive="base">
                                            <p:cTn id="13" dur="500" fill="hold"/>
                                            <p:tgtEl>
                                              <p:spTgt spid="66"/>
                                            </p:tgtEl>
                                            <p:attrNameLst>
                                              <p:attrName>ppt_x</p:attrName>
                                            </p:attrNameLst>
                                          </p:cBhvr>
                                          <p:tavLst>
                                            <p:tav tm="0">
                                              <p:val>
                                                <p:strVal val="0-#ppt_w/2"/>
                                              </p:val>
                                            </p:tav>
                                            <p:tav tm="100000">
                                              <p:val>
                                                <p:strVal val="#ppt_x"/>
                                              </p:val>
                                            </p:tav>
                                          </p:tavLst>
                                        </p:anim>
                                        <p:anim calcmode="lin" valueType="num" p14:bounceEnd="42000">
                                          <p:cBhvr additive="base">
                                            <p:cTn id="14" dur="500" fill="hold"/>
                                            <p:tgtEl>
                                              <p:spTgt spid="6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iterate type="lt">
                                        <p:tmPct val="6000"/>
                                      </p:iterate>
                                      <p:childTnLst>
                                        <p:set>
                                          <p:cBhvr>
                                            <p:cTn id="17" dur="1" fill="hold">
                                              <p:stCondLst>
                                                <p:cond delay="0"/>
                                              </p:stCondLst>
                                            </p:cTn>
                                            <p:tgtEl>
                                              <p:spTgt spid="69"/>
                                            </p:tgtEl>
                                            <p:attrNameLst>
                                              <p:attrName>style.visibility</p:attrName>
                                            </p:attrNameLst>
                                          </p:cBhvr>
                                          <p:to>
                                            <p:strVal val="visible"/>
                                          </p:to>
                                        </p:set>
                                        <p:anim calcmode="lin" valueType="num">
                                          <p:cBhvr>
                                            <p:cTn id="18" dur="500" fill="hold"/>
                                            <p:tgtEl>
                                              <p:spTgt spid="69"/>
                                            </p:tgtEl>
                                            <p:attrNameLst>
                                              <p:attrName>ppt_w</p:attrName>
                                            </p:attrNameLst>
                                          </p:cBhvr>
                                          <p:tavLst>
                                            <p:tav tm="0">
                                              <p:val>
                                                <p:fltVal val="0"/>
                                              </p:val>
                                            </p:tav>
                                            <p:tav tm="100000">
                                              <p:val>
                                                <p:strVal val="#ppt_w"/>
                                              </p:val>
                                            </p:tav>
                                          </p:tavLst>
                                        </p:anim>
                                        <p:anim calcmode="lin" valueType="num">
                                          <p:cBhvr>
                                            <p:cTn id="19" dur="500" fill="hold"/>
                                            <p:tgtEl>
                                              <p:spTgt spid="69"/>
                                            </p:tgtEl>
                                            <p:attrNameLst>
                                              <p:attrName>ppt_h</p:attrName>
                                            </p:attrNameLst>
                                          </p:cBhvr>
                                          <p:tavLst>
                                            <p:tav tm="0">
                                              <p:val>
                                                <p:fltVal val="0"/>
                                              </p:val>
                                            </p:tav>
                                            <p:tav tm="100000">
                                              <p:val>
                                                <p:strVal val="#ppt_h"/>
                                              </p:val>
                                            </p:tav>
                                          </p:tavLst>
                                        </p:anim>
                                        <p:animEffect transition="in" filter="fade">
                                          <p:cBhvr>
                                            <p:cTn id="20" dur="500"/>
                                            <p:tgtEl>
                                              <p:spTgt spid="69"/>
                                            </p:tgtEl>
                                          </p:cBhvr>
                                        </p:animEffect>
                                      </p:childTnLst>
                                    </p:cTn>
                                  </p:par>
                                </p:childTnLst>
                              </p:cTn>
                            </p:par>
                            <p:par>
                              <p:cTn id="21" fill="hold">
                                <p:stCondLst>
                                  <p:cond delay="2279"/>
                                </p:stCondLst>
                                <p:childTnLst>
                                  <p:par>
                                    <p:cTn id="22" presetID="22" presetClass="entr" presetSubtype="8"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wipe(left)">
                                          <p:cBhvr>
                                            <p:cTn id="2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2" presetClass="entr" presetSubtype="8" accel="62000" fill="hold" nodeType="after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fill="hold"/>
                                            <p:tgtEl>
                                              <p:spTgt spid="66"/>
                                            </p:tgtEl>
                                            <p:attrNameLst>
                                              <p:attrName>ppt_x</p:attrName>
                                            </p:attrNameLst>
                                          </p:cBhvr>
                                          <p:tavLst>
                                            <p:tav tm="0">
                                              <p:val>
                                                <p:strVal val="0-#ppt_w/2"/>
                                              </p:val>
                                            </p:tav>
                                            <p:tav tm="100000">
                                              <p:val>
                                                <p:strVal val="#ppt_x"/>
                                              </p:val>
                                            </p:tav>
                                          </p:tavLst>
                                        </p:anim>
                                        <p:anim calcmode="lin" valueType="num">
                                          <p:cBhvr additive="base">
                                            <p:cTn id="14" dur="500" fill="hold"/>
                                            <p:tgtEl>
                                              <p:spTgt spid="6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iterate type="lt">
                                        <p:tmPct val="6000"/>
                                      </p:iterate>
                                      <p:childTnLst>
                                        <p:set>
                                          <p:cBhvr>
                                            <p:cTn id="17" dur="1" fill="hold">
                                              <p:stCondLst>
                                                <p:cond delay="0"/>
                                              </p:stCondLst>
                                            </p:cTn>
                                            <p:tgtEl>
                                              <p:spTgt spid="69"/>
                                            </p:tgtEl>
                                            <p:attrNameLst>
                                              <p:attrName>style.visibility</p:attrName>
                                            </p:attrNameLst>
                                          </p:cBhvr>
                                          <p:to>
                                            <p:strVal val="visible"/>
                                          </p:to>
                                        </p:set>
                                        <p:anim calcmode="lin" valueType="num">
                                          <p:cBhvr>
                                            <p:cTn id="18" dur="500" fill="hold"/>
                                            <p:tgtEl>
                                              <p:spTgt spid="69"/>
                                            </p:tgtEl>
                                            <p:attrNameLst>
                                              <p:attrName>ppt_w</p:attrName>
                                            </p:attrNameLst>
                                          </p:cBhvr>
                                          <p:tavLst>
                                            <p:tav tm="0">
                                              <p:val>
                                                <p:fltVal val="0"/>
                                              </p:val>
                                            </p:tav>
                                            <p:tav tm="100000">
                                              <p:val>
                                                <p:strVal val="#ppt_w"/>
                                              </p:val>
                                            </p:tav>
                                          </p:tavLst>
                                        </p:anim>
                                        <p:anim calcmode="lin" valueType="num">
                                          <p:cBhvr>
                                            <p:cTn id="19" dur="500" fill="hold"/>
                                            <p:tgtEl>
                                              <p:spTgt spid="69"/>
                                            </p:tgtEl>
                                            <p:attrNameLst>
                                              <p:attrName>ppt_h</p:attrName>
                                            </p:attrNameLst>
                                          </p:cBhvr>
                                          <p:tavLst>
                                            <p:tav tm="0">
                                              <p:val>
                                                <p:fltVal val="0"/>
                                              </p:val>
                                            </p:tav>
                                            <p:tav tm="100000">
                                              <p:val>
                                                <p:strVal val="#ppt_h"/>
                                              </p:val>
                                            </p:tav>
                                          </p:tavLst>
                                        </p:anim>
                                        <p:animEffect transition="in" filter="fade">
                                          <p:cBhvr>
                                            <p:cTn id="20" dur="500"/>
                                            <p:tgtEl>
                                              <p:spTgt spid="69"/>
                                            </p:tgtEl>
                                          </p:cBhvr>
                                        </p:animEffect>
                                      </p:childTnLst>
                                    </p:cTn>
                                  </p:par>
                                </p:childTnLst>
                              </p:cTn>
                            </p:par>
                            <p:par>
                              <p:cTn id="21" fill="hold">
                                <p:stCondLst>
                                  <p:cond delay="2279"/>
                                </p:stCondLst>
                                <p:childTnLst>
                                  <p:par>
                                    <p:cTn id="22" presetID="22" presetClass="entr" presetSubtype="8"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wipe(left)">
                                          <p:cBhvr>
                                            <p:cTn id="2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3108" y="341540"/>
            <a:ext cx="9839602"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grpSp>
        <p:nvGrpSpPr>
          <p:cNvPr id="66" name="组合 65"/>
          <p:cNvGrpSpPr/>
          <p:nvPr/>
        </p:nvGrpSpPr>
        <p:grpSpPr>
          <a:xfrm>
            <a:off x="179089" y="770530"/>
            <a:ext cx="3879100" cy="828007"/>
            <a:chOff x="750944" y="1132570"/>
            <a:chExt cx="10690112" cy="4592864"/>
          </a:xfrm>
        </p:grpSpPr>
        <p:sp>
          <p:nvSpPr>
            <p:cNvPr id="67" name="圆角矩形 66"/>
            <p:cNvSpPr/>
            <p:nvPr/>
          </p:nvSpPr>
          <p:spPr>
            <a:xfrm>
              <a:off x="750944" y="1132570"/>
              <a:ext cx="10690112" cy="4592864"/>
            </a:xfrm>
            <a:prstGeom prst="roundRect">
              <a:avLst>
                <a:gd name="adj" fmla="val 50000"/>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1136648" y="1779416"/>
              <a:ext cx="9918707" cy="3299172"/>
            </a:xfrm>
            <a:prstGeom prst="roundRect">
              <a:avLst>
                <a:gd name="adj" fmla="val 50000"/>
              </a:avLst>
            </a:prstGeom>
            <a:solidFill>
              <a:srgbClr val="F9F9F9"/>
            </a:solidFill>
            <a:ln w="31750">
              <a:gradFill>
                <a:gsLst>
                  <a:gs pos="0">
                    <a:schemeClr val="bg1"/>
                  </a:gs>
                  <a:gs pos="100000">
                    <a:srgbClr val="EAEAEA"/>
                  </a:gs>
                </a:gsLst>
                <a:lin ang="5400000" scaled="1"/>
              </a:grad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9" name="文本框 68"/>
          <p:cNvSpPr txBox="1"/>
          <p:nvPr/>
        </p:nvSpPr>
        <p:spPr>
          <a:xfrm>
            <a:off x="389775" y="951795"/>
            <a:ext cx="3274915" cy="829945"/>
          </a:xfrm>
          <a:prstGeom prst="rect">
            <a:avLst/>
          </a:prstGeom>
          <a:noFill/>
        </p:spPr>
        <p:txBody>
          <a:bodyPr wrap="square" rtlCol="0">
            <a:spAutoFit/>
          </a:bodyPr>
          <a:lstStyle/>
          <a:p>
            <a:pPr algn="ctr"/>
            <a:r>
              <a:rPr lang="en-US" altLang="zh-CN" sz="2400" dirty="0">
                <a:solidFill>
                  <a:schemeClr val="bg1">
                    <a:lumMod val="50000"/>
                  </a:schemeClr>
                </a:solidFill>
                <a:latin typeface="ITC Avant Garde Std Bk" panose="020B0502020202020204" pitchFamily="34" charset="0"/>
              </a:rPr>
              <a:t>A</a:t>
            </a:r>
            <a:r>
              <a:rPr lang="zh-CN" altLang="en-US" sz="2400" b="1" dirty="0" smtClean="0">
                <a:latin typeface="宋体" panose="02010600030101010101" pitchFamily="2" charset="-122"/>
                <a:ea typeface="宋体" panose="02010600030101010101" pitchFamily="2" charset="-122"/>
                <a:sym typeface="+mn-lt"/>
              </a:rPr>
              <a:t>病理图像分析的概念</a:t>
            </a:r>
            <a:r>
              <a:rPr lang="en-US" altLang="zh-CN" sz="2400" dirty="0">
                <a:solidFill>
                  <a:schemeClr val="bg1">
                    <a:lumMod val="50000"/>
                  </a:schemeClr>
                </a:solidFill>
                <a:latin typeface="ITC Avant Garde Std Bk" panose="020B0502020202020204" pitchFamily="34" charset="0"/>
              </a:rPr>
              <a:t>dd the title here</a:t>
            </a:r>
            <a:endParaRPr lang="en-US" altLang="zh-CN" sz="2400" dirty="0">
              <a:solidFill>
                <a:schemeClr val="bg1">
                  <a:lumMod val="50000"/>
                </a:schemeClr>
              </a:solidFill>
              <a:latin typeface="ITC Avant Garde Std Bk" panose="020B0502020202020204" pitchFamily="34" charset="0"/>
            </a:endParaRPr>
          </a:p>
        </p:txBody>
      </p:sp>
      <p:pic>
        <p:nvPicPr>
          <p:cNvPr id="5" name="图片 4" descr="屏幕截图 2023-03-22 192744"/>
          <p:cNvPicPr>
            <a:picLocks noChangeAspect="1"/>
          </p:cNvPicPr>
          <p:nvPr>
            <p:custDataLst>
              <p:tags r:id="rId1"/>
            </p:custDataLst>
          </p:nvPr>
        </p:nvPicPr>
        <p:blipFill>
          <a:blip r:embed="rId2"/>
          <a:stretch>
            <a:fillRect/>
          </a:stretch>
        </p:blipFill>
        <p:spPr>
          <a:xfrm>
            <a:off x="2816860" y="1669415"/>
            <a:ext cx="7192010" cy="4046220"/>
          </a:xfrm>
          <a:prstGeom prst="rect">
            <a:avLst/>
          </a:prstGeom>
        </p:spPr>
      </p:pic>
      <p:sp>
        <p:nvSpPr>
          <p:cNvPr id="4" name="文本框 3"/>
          <p:cNvSpPr txBox="1"/>
          <p:nvPr/>
        </p:nvSpPr>
        <p:spPr>
          <a:xfrm>
            <a:off x="1583690" y="5902960"/>
            <a:ext cx="8936990" cy="368300"/>
          </a:xfrm>
          <a:prstGeom prst="rect">
            <a:avLst/>
          </a:prstGeom>
          <a:noFill/>
        </p:spPr>
        <p:txBody>
          <a:bodyPr wrap="square" rtlCol="0">
            <a:spAutoFit/>
          </a:bodyPr>
          <a:p>
            <a:pPr algn="ctr"/>
            <a:r>
              <a:rPr lang="zh-CN" altLang="en-US"/>
              <a:t>一个用于胃组织病理学图像分析的框架</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2000" fill="hold" nodeType="afterEffect" p14:presetBounceEnd="42000">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14:bounceEnd="42000">
                                          <p:cBhvr additive="base">
                                            <p:cTn id="7" dur="500" fill="hold"/>
                                            <p:tgtEl>
                                              <p:spTgt spid="66"/>
                                            </p:tgtEl>
                                            <p:attrNameLst>
                                              <p:attrName>ppt_x</p:attrName>
                                            </p:attrNameLst>
                                          </p:cBhvr>
                                          <p:tavLst>
                                            <p:tav tm="0">
                                              <p:val>
                                                <p:strVal val="0-#ppt_w/2"/>
                                              </p:val>
                                            </p:tav>
                                            <p:tav tm="100000">
                                              <p:val>
                                                <p:strVal val="#ppt_x"/>
                                              </p:val>
                                            </p:tav>
                                          </p:tavLst>
                                        </p:anim>
                                        <p:anim calcmode="lin" valueType="num" p14:bounceEnd="42000">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6000"/>
                                      </p:iterate>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200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6000"/>
                                      </p:iterate>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3108" y="341540"/>
            <a:ext cx="9839602"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grpSp>
        <p:nvGrpSpPr>
          <p:cNvPr id="66" name="组合 65"/>
          <p:cNvGrpSpPr/>
          <p:nvPr/>
        </p:nvGrpSpPr>
        <p:grpSpPr>
          <a:xfrm>
            <a:off x="179089" y="770530"/>
            <a:ext cx="3879100" cy="828007"/>
            <a:chOff x="750944" y="1132570"/>
            <a:chExt cx="10690112" cy="4592864"/>
          </a:xfrm>
        </p:grpSpPr>
        <p:sp>
          <p:nvSpPr>
            <p:cNvPr id="67" name="圆角矩形 66"/>
            <p:cNvSpPr/>
            <p:nvPr/>
          </p:nvSpPr>
          <p:spPr>
            <a:xfrm>
              <a:off x="750944" y="1132570"/>
              <a:ext cx="10690112" cy="4592864"/>
            </a:xfrm>
            <a:prstGeom prst="roundRect">
              <a:avLst>
                <a:gd name="adj" fmla="val 50000"/>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1136648" y="1779416"/>
              <a:ext cx="9918707" cy="3299172"/>
            </a:xfrm>
            <a:prstGeom prst="roundRect">
              <a:avLst>
                <a:gd name="adj" fmla="val 50000"/>
              </a:avLst>
            </a:prstGeom>
            <a:solidFill>
              <a:srgbClr val="F9F9F9"/>
            </a:solidFill>
            <a:ln w="31750">
              <a:gradFill>
                <a:gsLst>
                  <a:gs pos="0">
                    <a:schemeClr val="bg1"/>
                  </a:gs>
                  <a:gs pos="100000">
                    <a:srgbClr val="EAEAEA"/>
                  </a:gs>
                </a:gsLst>
                <a:lin ang="5400000" scaled="1"/>
              </a:grad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9" name="文本框 68"/>
          <p:cNvSpPr txBox="1"/>
          <p:nvPr/>
        </p:nvSpPr>
        <p:spPr>
          <a:xfrm>
            <a:off x="389775" y="951795"/>
            <a:ext cx="3274915" cy="829945"/>
          </a:xfrm>
          <a:prstGeom prst="rect">
            <a:avLst/>
          </a:prstGeom>
          <a:noFill/>
        </p:spPr>
        <p:txBody>
          <a:bodyPr wrap="square" rtlCol="0">
            <a:spAutoFit/>
          </a:bodyPr>
          <a:lstStyle/>
          <a:p>
            <a:pPr algn="ctr"/>
            <a:r>
              <a:rPr lang="en-US" altLang="zh-CN" sz="2400" dirty="0">
                <a:solidFill>
                  <a:schemeClr val="bg1">
                    <a:lumMod val="50000"/>
                  </a:schemeClr>
                </a:solidFill>
                <a:latin typeface="ITC Avant Garde Std Bk" panose="020B0502020202020204" pitchFamily="34" charset="0"/>
              </a:rPr>
              <a:t>A</a:t>
            </a:r>
            <a:r>
              <a:rPr lang="zh-CN" altLang="en-US" sz="2400" b="1" dirty="0" smtClean="0">
                <a:latin typeface="宋体" panose="02010600030101010101" pitchFamily="2" charset="-122"/>
                <a:ea typeface="宋体" panose="02010600030101010101" pitchFamily="2" charset="-122"/>
                <a:sym typeface="+mn-lt"/>
              </a:rPr>
              <a:t>病理图像分析的概念</a:t>
            </a:r>
            <a:r>
              <a:rPr lang="en-US" altLang="zh-CN" sz="2400" dirty="0">
                <a:solidFill>
                  <a:schemeClr val="bg1">
                    <a:lumMod val="50000"/>
                  </a:schemeClr>
                </a:solidFill>
                <a:latin typeface="ITC Avant Garde Std Bk" panose="020B0502020202020204" pitchFamily="34" charset="0"/>
              </a:rPr>
              <a:t>dd the title here</a:t>
            </a:r>
            <a:endParaRPr lang="en-US" altLang="zh-CN" sz="2400" dirty="0">
              <a:solidFill>
                <a:schemeClr val="bg1">
                  <a:lumMod val="50000"/>
                </a:schemeClr>
              </a:solidFill>
              <a:latin typeface="ITC Avant Garde Std Bk" panose="020B0502020202020204" pitchFamily="34" charset="0"/>
            </a:endParaRPr>
          </a:p>
        </p:txBody>
      </p:sp>
      <p:sp>
        <p:nvSpPr>
          <p:cNvPr id="4" name="文本框 3"/>
          <p:cNvSpPr txBox="1"/>
          <p:nvPr/>
        </p:nvSpPr>
        <p:spPr>
          <a:xfrm>
            <a:off x="1583690" y="5902960"/>
            <a:ext cx="8936990" cy="368300"/>
          </a:xfrm>
          <a:prstGeom prst="rect">
            <a:avLst/>
          </a:prstGeom>
          <a:noFill/>
        </p:spPr>
        <p:txBody>
          <a:bodyPr wrap="square" rtlCol="0">
            <a:spAutoFit/>
          </a:bodyPr>
          <a:p>
            <a:pPr algn="ctr"/>
            <a:r>
              <a:rPr lang="zh-CN" altLang="en-US" dirty="0" smtClean="0">
                <a:latin typeface="宋体" panose="02010600030101010101" pitchFamily="2" charset="-122"/>
                <a:ea typeface="宋体" panose="02010600030101010101" pitchFamily="2" charset="-122"/>
                <a:sym typeface="+mn-lt"/>
              </a:rPr>
              <a:t>基于病理图像</a:t>
            </a:r>
            <a:r>
              <a:rPr lang="zh-CN" altLang="en-US">
                <a:latin typeface="宋体" panose="02010600030101010101" pitchFamily="2" charset="-122"/>
                <a:ea typeface="宋体" panose="02010600030101010101" pitchFamily="2" charset="-122"/>
              </a:rPr>
              <a:t>所提出的方法的框架</a:t>
            </a:r>
            <a:endParaRPr lang="zh-CN" altLang="en-US">
              <a:latin typeface="宋体" panose="02010600030101010101" pitchFamily="2" charset="-122"/>
              <a:ea typeface="宋体" panose="02010600030101010101" pitchFamily="2" charset="-122"/>
            </a:endParaRPr>
          </a:p>
        </p:txBody>
      </p:sp>
      <p:pic>
        <p:nvPicPr>
          <p:cNvPr id="3" name="图片 2" descr="屏幕截图 2023-03-22 192847"/>
          <p:cNvPicPr>
            <a:picLocks noChangeAspect="1"/>
          </p:cNvPicPr>
          <p:nvPr/>
        </p:nvPicPr>
        <p:blipFill>
          <a:blip r:embed="rId1"/>
          <a:stretch>
            <a:fillRect/>
          </a:stretch>
        </p:blipFill>
        <p:spPr>
          <a:xfrm>
            <a:off x="2194560" y="1781810"/>
            <a:ext cx="7545070" cy="4098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2000" fill="hold" nodeType="afterEffect" p14:presetBounceEnd="42000">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14:bounceEnd="42000">
                                          <p:cBhvr additive="base">
                                            <p:cTn id="7" dur="500" fill="hold"/>
                                            <p:tgtEl>
                                              <p:spTgt spid="66"/>
                                            </p:tgtEl>
                                            <p:attrNameLst>
                                              <p:attrName>ppt_x</p:attrName>
                                            </p:attrNameLst>
                                          </p:cBhvr>
                                          <p:tavLst>
                                            <p:tav tm="0">
                                              <p:val>
                                                <p:strVal val="0-#ppt_w/2"/>
                                              </p:val>
                                            </p:tav>
                                            <p:tav tm="100000">
                                              <p:val>
                                                <p:strVal val="#ppt_x"/>
                                              </p:val>
                                            </p:tav>
                                          </p:tavLst>
                                        </p:anim>
                                        <p:anim calcmode="lin" valueType="num" p14:bounceEnd="42000">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6000"/>
                                      </p:iterate>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200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6000"/>
                                      </p:iterate>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3108" y="341540"/>
            <a:ext cx="9839602" cy="534035"/>
          </a:xfrm>
        </p:spPr>
        <p:txBody>
          <a:bodyPr/>
          <a:lstStyle/>
          <a:p>
            <a:pPr algn="r"/>
            <a:r>
              <a:rPr dirty="0" smtClean="0">
                <a:latin typeface="宋体" panose="02010600030101010101" pitchFamily="2" charset="-122"/>
                <a:ea typeface="宋体" panose="02010600030101010101" pitchFamily="2" charset="-122"/>
                <a:sym typeface="+mn-lt"/>
              </a:rPr>
              <a:t>病理图像分析</a:t>
            </a:r>
            <a:endParaRPr lang="zh-CN" altLang="en-US" dirty="0"/>
          </a:p>
        </p:txBody>
      </p:sp>
      <p:grpSp>
        <p:nvGrpSpPr>
          <p:cNvPr id="66" name="组合 65"/>
          <p:cNvGrpSpPr/>
          <p:nvPr/>
        </p:nvGrpSpPr>
        <p:grpSpPr>
          <a:xfrm>
            <a:off x="179089" y="770530"/>
            <a:ext cx="3879100" cy="828007"/>
            <a:chOff x="750944" y="1132570"/>
            <a:chExt cx="10690112" cy="4592864"/>
          </a:xfrm>
        </p:grpSpPr>
        <p:sp>
          <p:nvSpPr>
            <p:cNvPr id="67" name="圆角矩形 66"/>
            <p:cNvSpPr/>
            <p:nvPr/>
          </p:nvSpPr>
          <p:spPr>
            <a:xfrm>
              <a:off x="750944" y="1132570"/>
              <a:ext cx="10690112" cy="4592864"/>
            </a:xfrm>
            <a:prstGeom prst="roundRect">
              <a:avLst>
                <a:gd name="adj" fmla="val 50000"/>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1136648" y="1779416"/>
              <a:ext cx="9918707" cy="3299172"/>
            </a:xfrm>
            <a:prstGeom prst="roundRect">
              <a:avLst>
                <a:gd name="adj" fmla="val 50000"/>
              </a:avLst>
            </a:prstGeom>
            <a:solidFill>
              <a:srgbClr val="F9F9F9"/>
            </a:solidFill>
            <a:ln w="31750">
              <a:gradFill>
                <a:gsLst>
                  <a:gs pos="0">
                    <a:schemeClr val="bg1"/>
                  </a:gs>
                  <a:gs pos="100000">
                    <a:srgbClr val="EAEAEA"/>
                  </a:gs>
                </a:gsLst>
                <a:lin ang="5400000" scaled="1"/>
              </a:grad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69" name="文本框 68"/>
          <p:cNvSpPr txBox="1"/>
          <p:nvPr/>
        </p:nvSpPr>
        <p:spPr>
          <a:xfrm>
            <a:off x="389775" y="951795"/>
            <a:ext cx="3274915" cy="829945"/>
          </a:xfrm>
          <a:prstGeom prst="rect">
            <a:avLst/>
          </a:prstGeom>
          <a:noFill/>
        </p:spPr>
        <p:txBody>
          <a:bodyPr wrap="square" rtlCol="0">
            <a:spAutoFit/>
          </a:bodyPr>
          <a:lstStyle/>
          <a:p>
            <a:pPr algn="ctr"/>
            <a:r>
              <a:rPr lang="en-US" altLang="zh-CN" sz="2400" dirty="0">
                <a:solidFill>
                  <a:schemeClr val="bg1">
                    <a:lumMod val="50000"/>
                  </a:schemeClr>
                </a:solidFill>
                <a:latin typeface="ITC Avant Garde Std Bk" panose="020B0502020202020204" pitchFamily="34" charset="0"/>
              </a:rPr>
              <a:t>A</a:t>
            </a:r>
            <a:r>
              <a:rPr lang="zh-CN" altLang="en-US" sz="2400" b="1" dirty="0" smtClean="0">
                <a:latin typeface="宋体" panose="02010600030101010101" pitchFamily="2" charset="-122"/>
                <a:ea typeface="宋体" panose="02010600030101010101" pitchFamily="2" charset="-122"/>
                <a:sym typeface="+mn-lt"/>
              </a:rPr>
              <a:t>病理图像分析的概念</a:t>
            </a:r>
            <a:r>
              <a:rPr lang="en-US" altLang="zh-CN" sz="2400" dirty="0">
                <a:solidFill>
                  <a:schemeClr val="bg1">
                    <a:lumMod val="50000"/>
                  </a:schemeClr>
                </a:solidFill>
                <a:latin typeface="ITC Avant Garde Std Bk" panose="020B0502020202020204" pitchFamily="34" charset="0"/>
              </a:rPr>
              <a:t>dd the title here</a:t>
            </a:r>
            <a:endParaRPr lang="en-US" altLang="zh-CN" sz="2400" dirty="0">
              <a:solidFill>
                <a:schemeClr val="bg1">
                  <a:lumMod val="50000"/>
                </a:schemeClr>
              </a:solidFill>
              <a:latin typeface="ITC Avant Garde Std Bk" panose="020B0502020202020204" pitchFamily="34" charset="0"/>
            </a:endParaRPr>
          </a:p>
        </p:txBody>
      </p:sp>
      <p:sp>
        <p:nvSpPr>
          <p:cNvPr id="4" name="文本框 3"/>
          <p:cNvSpPr txBox="1"/>
          <p:nvPr/>
        </p:nvSpPr>
        <p:spPr>
          <a:xfrm>
            <a:off x="1583690" y="5902960"/>
            <a:ext cx="8936990" cy="368300"/>
          </a:xfrm>
          <a:prstGeom prst="rect">
            <a:avLst/>
          </a:prstGeom>
          <a:noFill/>
        </p:spPr>
        <p:txBody>
          <a:bodyPr wrap="square" rtlCol="0">
            <a:spAutoFit/>
          </a:bodyPr>
          <a:p>
            <a:pPr algn="ctr"/>
            <a:r>
              <a:rPr lang="zh-CN" altLang="en-US"/>
              <a:t>整合结构化和非结构化数据，以建立一个实用的诊断/</a:t>
            </a:r>
            <a:r>
              <a:rPr lang="zh-CN" altLang="en-US"/>
              <a:t>预测工具</a:t>
            </a:r>
            <a:endParaRPr lang="zh-CN" altLang="en-US"/>
          </a:p>
        </p:txBody>
      </p:sp>
      <p:pic>
        <p:nvPicPr>
          <p:cNvPr id="3" name="图片 2" descr="屏幕截图 2023-03-22 193158"/>
          <p:cNvPicPr>
            <a:picLocks noChangeAspect="1"/>
          </p:cNvPicPr>
          <p:nvPr/>
        </p:nvPicPr>
        <p:blipFill>
          <a:blip r:embed="rId1"/>
          <a:stretch>
            <a:fillRect/>
          </a:stretch>
        </p:blipFill>
        <p:spPr>
          <a:xfrm>
            <a:off x="1888490" y="1778635"/>
            <a:ext cx="8415655" cy="3893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2000" fill="hold" nodeType="afterEffect" p14:presetBounceEnd="42000">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14:bounceEnd="42000">
                                          <p:cBhvr additive="base">
                                            <p:cTn id="7" dur="500" fill="hold"/>
                                            <p:tgtEl>
                                              <p:spTgt spid="66"/>
                                            </p:tgtEl>
                                            <p:attrNameLst>
                                              <p:attrName>ppt_x</p:attrName>
                                            </p:attrNameLst>
                                          </p:cBhvr>
                                          <p:tavLst>
                                            <p:tav tm="0">
                                              <p:val>
                                                <p:strVal val="0-#ppt_w/2"/>
                                              </p:val>
                                            </p:tav>
                                            <p:tav tm="100000">
                                              <p:val>
                                                <p:strVal val="#ppt_x"/>
                                              </p:val>
                                            </p:tav>
                                          </p:tavLst>
                                        </p:anim>
                                        <p:anim calcmode="lin" valueType="num" p14:bounceEnd="42000">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6000"/>
                                      </p:iterate>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200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6000"/>
                                      </p:iterate>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9856600" y="1233488"/>
            <a:ext cx="618455" cy="1800000"/>
            <a:chOff x="597712" y="2415605"/>
            <a:chExt cx="1076110" cy="3131998"/>
          </a:xfrm>
        </p:grpSpPr>
        <p:sp>
          <p:nvSpPr>
            <p:cNvPr id="10"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8511339" y="2023201"/>
            <a:ext cx="2027688" cy="6443998"/>
            <a:chOff x="935919" y="107043"/>
            <a:chExt cx="1818452" cy="5779044"/>
          </a:xfrm>
        </p:grpSpPr>
        <p:sp>
          <p:nvSpPr>
            <p:cNvPr id="4" name="等腰三角形 9"/>
            <p:cNvSpPr/>
            <p:nvPr/>
          </p:nvSpPr>
          <p:spPr>
            <a:xfrm rot="10800000">
              <a:off x="935919" y="1016252"/>
              <a:ext cx="1818452" cy="48698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chemeClr val="tx1">
                      <a:lumMod val="65000"/>
                      <a:lumOff val="35000"/>
                    </a:schemeClr>
                  </a:solidFill>
                  <a:latin typeface="Century Gothic" panose="020B0502020202020204" pitchFamily="34" charset="0"/>
                  <a:cs typeface="+mn-ea"/>
                  <a:sym typeface="+mn-lt"/>
                </a:rPr>
                <a:t>02</a:t>
              </a:r>
              <a:endParaRPr lang="zh-CN" altLang="en-US" sz="4000" kern="0" dirty="0">
                <a:solidFill>
                  <a:schemeClr val="tx1">
                    <a:lumMod val="65000"/>
                    <a:lumOff val="35000"/>
                  </a:schemeClr>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7732763" y="4924887"/>
            <a:ext cx="1194018" cy="3475167"/>
            <a:chOff x="597712" y="2415605"/>
            <a:chExt cx="1076110" cy="3131998"/>
          </a:xfrm>
        </p:grpSpPr>
        <p:sp>
          <p:nvSpPr>
            <p:cNvPr id="7"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10232349" y="4431190"/>
            <a:ext cx="618455" cy="1800000"/>
            <a:chOff x="597712" y="2415605"/>
            <a:chExt cx="1076110" cy="3131998"/>
          </a:xfrm>
        </p:grpSpPr>
        <p:sp>
          <p:nvSpPr>
            <p:cNvPr id="13"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6785058" y="2075338"/>
            <a:ext cx="1150325" cy="3348000"/>
            <a:chOff x="597712" y="2415605"/>
            <a:chExt cx="1076110" cy="3131998"/>
          </a:xfrm>
        </p:grpSpPr>
        <p:sp>
          <p:nvSpPr>
            <p:cNvPr id="16"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1148715" y="2602230"/>
            <a:ext cx="4486910" cy="934720"/>
          </a:xfrm>
          <a:prstGeom prst="rect">
            <a:avLst/>
          </a:prstGeom>
          <a:noFill/>
          <a:effectLst>
            <a:outerShdw dist="25400" dir="5400000" algn="t" rotWithShape="0">
              <a:schemeClr val="bg1">
                <a:alpha val="40000"/>
              </a:schemeClr>
            </a:outerShdw>
          </a:effectLst>
        </p:spPr>
        <p:txBody>
          <a:bodyPr wrap="none" rtlCol="0" anchor="b" anchorCtr="0">
            <a:no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panose="020B0503020204020204" pitchFamily="34" charset="-122"/>
                <a:ea typeface="微软雅黑" panose="020B0503020204020204" pitchFamily="34" charset="-122"/>
              </a:defRPr>
            </a:lvl1pPr>
          </a:lstStyle>
          <a:p>
            <a:pPr algn="l"/>
            <a:r>
              <a:rPr lang="zh-CN" altLang="en-US" sz="4000" dirty="0" smtClean="0">
                <a:solidFill>
                  <a:schemeClr val="accent1"/>
                </a:solidFill>
                <a:latin typeface="宋体" panose="02010600030101010101" pitchFamily="2" charset="-122"/>
                <a:ea typeface="宋体" panose="02010600030101010101" pitchFamily="2" charset="-122"/>
                <a:cs typeface="+mn-ea"/>
                <a:sym typeface="+mn-lt"/>
              </a:rPr>
              <a:t>综述论文的结构</a:t>
            </a:r>
            <a:endParaRPr lang="zh-CN" altLang="en-US" sz="4000" dirty="0" smtClean="0">
              <a:solidFill>
                <a:schemeClr val="accent1"/>
              </a:solidFill>
              <a:latin typeface="宋体" panose="02010600030101010101" pitchFamily="2" charset="-122"/>
              <a:ea typeface="宋体" panose="02010600030101010101" pitchFamily="2" charset="-122"/>
              <a:cs typeface="+mn-ea"/>
              <a:sym typeface="+mn-lt"/>
            </a:endParaRPr>
          </a:p>
        </p:txBody>
      </p:sp>
      <p:sp>
        <p:nvSpPr>
          <p:cNvPr id="26" name="圆角矩形 25"/>
          <p:cNvSpPr/>
          <p:nvPr/>
        </p:nvSpPr>
        <p:spPr>
          <a:xfrm>
            <a:off x="1148643" y="3641926"/>
            <a:ext cx="3600000" cy="18000"/>
          </a:xfrm>
          <a:prstGeom prst="roundRect">
            <a:avLst>
              <a:gd name="adj" fmla="val 50000"/>
            </a:avLst>
          </a:prstGeom>
          <a:gradFill flip="none" rotWithShape="1">
            <a:gsLst>
              <a:gs pos="1000">
                <a:schemeClr val="accent3"/>
              </a:gs>
              <a:gs pos="99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ppt_x"/>
                                          </p:val>
                                        </p:tav>
                                        <p:tav tm="100000">
                                          <p:val>
                                            <p:strVal val="#ppt_x"/>
                                          </p:val>
                                        </p:tav>
                                      </p:tavLst>
                                    </p:anim>
                                    <p:anim calcmode="lin" valueType="num">
                                      <p:cBhvr additive="base">
                                        <p:cTn id="12" dur="12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250" fill="hold"/>
                                        <p:tgtEl>
                                          <p:spTgt spid="12"/>
                                        </p:tgtEl>
                                        <p:attrNameLst>
                                          <p:attrName>ppt_x</p:attrName>
                                        </p:attrNameLst>
                                      </p:cBhvr>
                                      <p:tavLst>
                                        <p:tav tm="0">
                                          <p:val>
                                            <p:strVal val="#ppt_x"/>
                                          </p:val>
                                        </p:tav>
                                        <p:tav tm="100000">
                                          <p:val>
                                            <p:strVal val="#ppt_x"/>
                                          </p:val>
                                        </p:tav>
                                      </p:tavLst>
                                    </p:anim>
                                    <p:anim calcmode="lin" valueType="num">
                                      <p:cBhvr additive="base">
                                        <p:cTn id="20" dur="1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1"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500" fill="hold"/>
                                        <p:tgtEl>
                                          <p:spTgt spid="24"/>
                                        </p:tgtEl>
                                        <p:attrNameLst>
                                          <p:attrName>ppt_x</p:attrName>
                                        </p:attrNameLst>
                                      </p:cBhvr>
                                      <p:tavLst>
                                        <p:tav tm="0">
                                          <p:val>
                                            <p:strVal val="1+#ppt_w/2"/>
                                          </p:val>
                                        </p:tav>
                                        <p:tav tm="100000">
                                          <p:val>
                                            <p:strVal val="#ppt_x"/>
                                          </p:val>
                                        </p:tav>
                                      </p:tavLst>
                                    </p:anim>
                                    <p:anim calcmode="lin" valueType="num">
                                      <p:cBhvr additive="base">
                                        <p:cTn id="28" dur="15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0"/>
                                        <p:tgtEl>
                                          <p:spTgt spid="26"/>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bldLvl="0" animBg="1"/>
      <p:bldP spid="26" grpId="0" bldLvl="0" animBg="1"/>
      <p:bldP spid="2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34363" y="419289"/>
            <a:ext cx="10515600" cy="534035"/>
          </a:xfrm>
        </p:spPr>
        <p:txBody>
          <a:bodyPr/>
          <a:lstStyle/>
          <a:p>
            <a:r>
              <a:rPr dirty="0" smtClean="0">
                <a:latin typeface="宋体" panose="02010600030101010101" pitchFamily="2" charset="-122"/>
                <a:ea typeface="宋体" panose="02010600030101010101" pitchFamily="2" charset="-122"/>
                <a:sym typeface="+mn-lt"/>
              </a:rPr>
              <a:t>病理图像分析</a:t>
            </a:r>
            <a:endParaRPr lang="zh-CN" altLang="en-US" dirty="0"/>
          </a:p>
        </p:txBody>
      </p:sp>
      <p:sp>
        <p:nvSpPr>
          <p:cNvPr id="21" name="矩形 20"/>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8"/>
          <p:cNvSpPr/>
          <p:nvPr/>
        </p:nvSpPr>
        <p:spPr>
          <a:xfrm>
            <a:off x="430530" y="1154430"/>
            <a:ext cx="2021840" cy="593725"/>
          </a:xfrm>
          <a:prstGeom prst="roundRect">
            <a:avLst>
              <a:gd name="adj" fmla="val 50000"/>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b="1" dirty="0" smtClean="0">
                <a:solidFill>
                  <a:srgbClr val="FF0000"/>
                </a:solidFill>
                <a:latin typeface="宋体" panose="02010600030101010101" pitchFamily="2" charset="-122"/>
                <a:ea typeface="宋体" panose="02010600030101010101" pitchFamily="2" charset="-122"/>
                <a:cs typeface="+mn-ea"/>
                <a:sym typeface="+mn-lt"/>
              </a:rPr>
              <a:t>综述论文的结构</a:t>
            </a:r>
            <a:endParaRPr lang="zh-CN" altLang="en-US" b="1" dirty="0" smtClean="0">
              <a:solidFill>
                <a:srgbClr val="FF0000"/>
              </a:solidFill>
              <a:latin typeface="宋体" panose="02010600030101010101" pitchFamily="2" charset="-122"/>
              <a:ea typeface="宋体" panose="02010600030101010101" pitchFamily="2" charset="-122"/>
              <a:cs typeface="+mn-ea"/>
              <a:sym typeface="+mn-lt"/>
            </a:endParaRPr>
          </a:p>
        </p:txBody>
      </p:sp>
      <p:sp>
        <p:nvSpPr>
          <p:cNvPr id="6" name="文本框 5"/>
          <p:cNvSpPr txBox="1"/>
          <p:nvPr/>
        </p:nvSpPr>
        <p:spPr>
          <a:xfrm>
            <a:off x="1034415" y="1950085"/>
            <a:ext cx="10121900" cy="7937500"/>
          </a:xfrm>
          <a:prstGeom prst="rect">
            <a:avLst/>
          </a:prstGeom>
          <a:noFill/>
        </p:spPr>
        <p:txBody>
          <a:bodyPr wrap="square" rtlCol="0">
            <a:noAutofit/>
          </a:bodyPr>
          <a:p>
            <a:pPr>
              <a:lnSpc>
                <a:spcPct val="150000"/>
              </a:lnSpc>
            </a:pPr>
            <a:r>
              <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综述论文的结构一般包括以下部分：</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1.题目页：包括论文的题目、作者姓名、学校、学院、专业、指导教师姓名等信息。</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nSpc>
                <a:spcPct val="150000"/>
              </a:lnSpc>
            </a:pP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2.摘要：摘要是综述论文的重要组成部分，它是对论文内容的简要概括，一般包括研究目的、方法、结果和结论等。摘要应该简明扼要，突出研究的重点。</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nSpc>
                <a:spcPct val="150000"/>
              </a:lnSpc>
            </a:pP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3.引言：引言是综述论文的开端，它应该包括研究背景、研究目的、研究方法和意义等。引言应该能够引起读者的兴趣，使其对论文的主题产生浓厚的兴趣。</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endParaRPr lang="zh-CN" altLang="en-US" dirty="0" smtClean="0">
              <a:solidFill>
                <a:schemeClr val="accent1"/>
              </a:solidFill>
              <a:latin typeface="宋体" panose="02010600030101010101" pitchFamily="2" charset="-122"/>
              <a:ea typeface="宋体" panose="02010600030101010101" pitchFamily="2" charset="-122"/>
              <a:cs typeface="+mn-ea"/>
              <a:sym typeface="+mn-lt"/>
            </a:endParaRPr>
          </a:p>
          <a:p>
            <a:endParaRPr lang="zh-CN" altLang="en-US"/>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par>
                              <p:cTn id="8" fill="hold">
                                <p:stCondLst>
                                  <p:cond delay="1000"/>
                                </p:stCondLst>
                                <p:childTnLst>
                                  <p:par>
                                    <p:cTn id="9" presetID="2" presetClass="entr" presetSubtype="8" fill="hold" grpId="0" nodeType="afterEffect" p14:presetBounceEnd="44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44000">
                                          <p:cBhvr additive="base">
                                            <p:cTn id="11" dur="500" fill="hold"/>
                                            <p:tgtEl>
                                              <p:spTgt spid="27"/>
                                            </p:tgtEl>
                                            <p:attrNameLst>
                                              <p:attrName>ppt_x</p:attrName>
                                            </p:attrNameLst>
                                          </p:cBhvr>
                                          <p:tavLst>
                                            <p:tav tm="0">
                                              <p:val>
                                                <p:strVal val="0-#ppt_w/2"/>
                                              </p:val>
                                            </p:tav>
                                            <p:tav tm="100000">
                                              <p:val>
                                                <p:strVal val="#ppt_x"/>
                                              </p:val>
                                            </p:tav>
                                          </p:tavLst>
                                        </p:anim>
                                        <p:anim calcmode="lin" valueType="num" p14:bounceEnd="44000">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7"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7" grpId="0" bldLvl="0" animBg="1"/>
        </p:bldLst>
      </p:timing>
    </mc:Fallback>
  </mc:AlternateContent>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PA" val="v4.0.0"/>
</p:tagLst>
</file>

<file path=ppt/tags/tag16.xml><?xml version="1.0" encoding="utf-8"?>
<p:tagLst xmlns:p="http://schemas.openxmlformats.org/presentationml/2006/main">
  <p:tag name="PA" val="v4.0.0"/>
</p:tagLst>
</file>

<file path=ppt/tags/tag17.xml><?xml version="1.0" encoding="utf-8"?>
<p:tagLst xmlns:p="http://schemas.openxmlformats.org/presentationml/2006/main">
  <p:tag name="PA" val="v4.0.0"/>
</p:tagLst>
</file>

<file path=ppt/tags/tag18.xml><?xml version="1.0" encoding="utf-8"?>
<p:tagLst xmlns:p="http://schemas.openxmlformats.org/presentationml/2006/main">
  <p:tag name="PA" val="v4.0.0"/>
</p:tagLst>
</file>

<file path=ppt/tags/tag19.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PA" val="v4.0.0"/>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4.0.0"/>
</p:tagLst>
</file>

<file path=ppt/tags/tag24.xml><?xml version="1.0" encoding="utf-8"?>
<p:tagLst xmlns:p="http://schemas.openxmlformats.org/presentationml/2006/main">
  <p:tag name="PA" val="v4.0.0"/>
</p:tagLst>
</file>

<file path=ppt/tags/tag25.xml><?xml version="1.0" encoding="utf-8"?>
<p:tagLst xmlns:p="http://schemas.openxmlformats.org/presentationml/2006/main">
  <p:tag name="PA" val="v4.0.0"/>
</p:tagLst>
</file>

<file path=ppt/tags/tag26.xml><?xml version="1.0" encoding="utf-8"?>
<p:tagLst xmlns:p="http://schemas.openxmlformats.org/presentationml/2006/main">
  <p:tag name="PA" val="v4.0.0"/>
</p:tagLst>
</file>

<file path=ppt/tags/tag27.xml><?xml version="1.0" encoding="utf-8"?>
<p:tagLst xmlns:p="http://schemas.openxmlformats.org/presentationml/2006/main">
  <p:tag name="PA" val="v4.0.0"/>
</p:tagLst>
</file>

<file path=ppt/tags/tag28.xml><?xml version="1.0" encoding="utf-8"?>
<p:tagLst xmlns:p="http://schemas.openxmlformats.org/presentationml/2006/main">
  <p:tag name="PA" val="v4.0.0"/>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ISLIDE.ADDREMOVEWATERMARK" val="TSZ3HzpXfZ"/>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ISLIDE.ADDREMOVEWATERMARK" val="TSZ3HzpXfZ"/>
</p:tagLst>
</file>

<file path=ppt/tags/tag38.xml><?xml version="1.0" encoding="utf-8"?>
<p:tagLst xmlns:p="http://schemas.openxmlformats.org/presentationml/2006/main">
  <p:tag name="ISLIDE.ADDREMOVEWATERMARK" val="TSZ3HzpXfZ"/>
</p:tagLst>
</file>

<file path=ppt/tags/tag39.xml><?xml version="1.0" encoding="utf-8"?>
<p:tagLst xmlns:p="http://schemas.openxmlformats.org/presentationml/2006/main">
  <p:tag name="ISLIDE.ADDREMOVEWATERMARK" val="TSZ3HzpXfZ"/>
</p:tagLst>
</file>

<file path=ppt/tags/tag4.xml><?xml version="1.0" encoding="utf-8"?>
<p:tagLst xmlns:p="http://schemas.openxmlformats.org/presentationml/2006/main">
  <p:tag name="PA" val="v4.0.0"/>
</p:tagLst>
</file>

<file path=ppt/tags/tag40.xml><?xml version="1.0" encoding="utf-8"?>
<p:tagLst xmlns:p="http://schemas.openxmlformats.org/presentationml/2006/main">
  <p:tag name="ISLIDE.ADDREMOVEWATERMARK" val="TSZ3HzpXfZ"/>
</p:tagLst>
</file>

<file path=ppt/tags/tag41.xml><?xml version="1.0" encoding="utf-8"?>
<p:tagLst xmlns:p="http://schemas.openxmlformats.org/presentationml/2006/main">
  <p:tag name="ISLIDE.ADDREMOVEWATERMARK" val="TSZ3HzpXfZ"/>
</p:tagLst>
</file>

<file path=ppt/tags/tag42.xml><?xml version="1.0" encoding="utf-8"?>
<p:tagLst xmlns:p="http://schemas.openxmlformats.org/presentationml/2006/main">
  <p:tag name="ISLIDE.ADDREMOVEWATERMARK" val="TSZ3HzpXfZ"/>
</p:tagLst>
</file>

<file path=ppt/tags/tag43.xml><?xml version="1.0" encoding="utf-8"?>
<p:tagLst xmlns:p="http://schemas.openxmlformats.org/presentationml/2006/main">
  <p:tag name="ISLIDE.ADDREMOVEWATERMARK" val="TSZ3HzpXfZ"/>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ISLIDE.ADDREMOVEWATERMARK" val="TSZ3HzpXfZ"/>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ISLIDE.ADDREMOVEWATERMARK" val="TSZ3HzpXfZ"/>
</p:tagLst>
</file>

<file path=ppt/tags/tag48.xml><?xml version="1.0" encoding="utf-8"?>
<p:tagLst xmlns:p="http://schemas.openxmlformats.org/presentationml/2006/main">
  <p:tag name="ISLIDE.ADDREMOVEWATERMARK" val="TSZ3HzpXfZ"/>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4.0.0"/>
</p:tagLst>
</file>

<file path=ppt/tags/tag50.xml><?xml version="1.0" encoding="utf-8"?>
<p:tagLst xmlns:p="http://schemas.openxmlformats.org/presentationml/2006/main">
  <p:tag name="ISLIDE.ADDREMOVEWATERMARK" val="TSZ3HzpXfZ"/>
</p:tagLst>
</file>

<file path=ppt/tags/tag51.xml><?xml version="1.0" encoding="utf-8"?>
<p:tagLst xmlns:p="http://schemas.openxmlformats.org/presentationml/2006/main">
  <p:tag name="ISLIDE.ADDREMOVEWATERMARK" val="TSZ3HzpXfZ"/>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ISLIDE.ADDREMOVEWATERMARK" val="TSZ3HzpXfZ"/>
</p:tagLst>
</file>

<file path=ppt/tags/tag56.xml><?xml version="1.0" encoding="utf-8"?>
<p:tagLst xmlns:p="http://schemas.openxmlformats.org/presentationml/2006/main">
  <p:tag name="ISLIDE.ADDREMOVEWATERMARK" val="TSZ3HzpXfZ"/>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0.0"/>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PA" val="v4.1.3"/>
</p:tagLst>
</file>

<file path=ppt/tags/tag62.xml><?xml version="1.0" encoding="utf-8"?>
<p:tagLst xmlns:p="http://schemas.openxmlformats.org/presentationml/2006/main">
  <p:tag name="PA" val="v4.1.3"/>
</p:tagLst>
</file>

<file path=ppt/tags/tag63.xml><?xml version="1.0" encoding="utf-8"?>
<p:tagLst xmlns:p="http://schemas.openxmlformats.org/presentationml/2006/main">
  <p:tag name="PA" val="v4.1.3"/>
</p:tagLst>
</file>

<file path=ppt/tags/tag64.xml><?xml version="1.0" encoding="utf-8"?>
<p:tagLst xmlns:p="http://schemas.openxmlformats.org/presentationml/2006/main">
  <p:tag name="PA" val="v4.1.3"/>
</p:tagLst>
</file>

<file path=ppt/tags/tag65.xml><?xml version="1.0" encoding="utf-8"?>
<p:tagLst xmlns:p="http://schemas.openxmlformats.org/presentationml/2006/main">
  <p:tag name="PA" val="v4.1.3"/>
</p:tagLst>
</file>

<file path=ppt/tags/tag66.xml><?xml version="1.0" encoding="utf-8"?>
<p:tagLst xmlns:p="http://schemas.openxmlformats.org/presentationml/2006/main">
  <p:tag name="PA" val="v4.1.3"/>
</p:tagLst>
</file>

<file path=ppt/tags/tag67.xml><?xml version="1.0" encoding="utf-8"?>
<p:tagLst xmlns:p="http://schemas.openxmlformats.org/presentationml/2006/main">
  <p:tag name="PA" val="v4.1.3"/>
</p:tagLst>
</file>

<file path=ppt/tags/tag68.xml><?xml version="1.0" encoding="utf-8"?>
<p:tagLst xmlns:p="http://schemas.openxmlformats.org/presentationml/2006/main">
  <p:tag name="PA" val="v4.1.3"/>
</p:tagLst>
</file>

<file path=ppt/tags/tag69.xml><?xml version="1.0" encoding="utf-8"?>
<p:tagLst xmlns:p="http://schemas.openxmlformats.org/presentationml/2006/main">
  <p:tag name="PA" val="v4.1.3"/>
</p:tagLst>
</file>

<file path=ppt/tags/tag7.xml><?xml version="1.0" encoding="utf-8"?>
<p:tagLst xmlns:p="http://schemas.openxmlformats.org/presentationml/2006/main">
  <p:tag name="PA" val="v4.0.0"/>
</p:tagLst>
</file>

<file path=ppt/tags/tag70.xml><?xml version="1.0" encoding="utf-8"?>
<p:tagLst xmlns:p="http://schemas.openxmlformats.org/presentationml/2006/main">
  <p:tag name="PA" val="v4.1.3"/>
</p:tagLst>
</file>

<file path=ppt/tags/tag71.xml><?xml version="1.0" encoding="utf-8"?>
<p:tagLst xmlns:p="http://schemas.openxmlformats.org/presentationml/2006/main">
  <p:tag name="PA" val="v4.1.3"/>
</p:tagLst>
</file>

<file path=ppt/tags/tag72.xml><?xml version="1.0" encoding="utf-8"?>
<p:tagLst xmlns:p="http://schemas.openxmlformats.org/presentationml/2006/main">
  <p:tag name="PA" val="v4.1.3"/>
</p:tagLst>
</file>

<file path=ppt/tags/tag73.xml><?xml version="1.0" encoding="utf-8"?>
<p:tagLst xmlns:p="http://schemas.openxmlformats.org/presentationml/2006/main">
  <p:tag name="PA" val="v4.1.3"/>
</p:tagLst>
</file>

<file path=ppt/tags/tag74.xml><?xml version="1.0" encoding="utf-8"?>
<p:tagLst xmlns:p="http://schemas.openxmlformats.org/presentationml/2006/main">
  <p:tag name="PA" val="v4.1.3"/>
</p:tagLst>
</file>

<file path=ppt/tags/tag75.xml><?xml version="1.0" encoding="utf-8"?>
<p:tagLst xmlns:p="http://schemas.openxmlformats.org/presentationml/2006/main">
  <p:tag name="PA" val="v4.1.3"/>
</p:tagLst>
</file>

<file path=ppt/tags/tag76.xml><?xml version="1.0" encoding="utf-8"?>
<p:tagLst xmlns:p="http://schemas.openxmlformats.org/presentationml/2006/main">
  <p:tag name="PA" val="v4.1.3"/>
</p:tagLst>
</file>

<file path=ppt/tags/tag77.xml><?xml version="1.0" encoding="utf-8"?>
<p:tagLst xmlns:p="http://schemas.openxmlformats.org/presentationml/2006/main">
  <p:tag name="PA" val="v4.1.3"/>
</p:tagLst>
</file>

<file path=ppt/tags/tag78.xml><?xml version="1.0" encoding="utf-8"?>
<p:tagLst xmlns:p="http://schemas.openxmlformats.org/presentationml/2006/main">
  <p:tag name="PA" val="v4.1.3"/>
</p:tagLst>
</file>

<file path=ppt/tags/tag79.xml><?xml version="1.0" encoding="utf-8"?>
<p:tagLst xmlns:p="http://schemas.openxmlformats.org/presentationml/2006/main">
  <p:tag name="PA" val="v4.1.3"/>
</p:tagLst>
</file>

<file path=ppt/tags/tag8.xml><?xml version="1.0" encoding="utf-8"?>
<p:tagLst xmlns:p="http://schemas.openxmlformats.org/presentationml/2006/main">
  <p:tag name="PA" val="v4.0.0"/>
</p:tagLst>
</file>

<file path=ppt/tags/tag80.xml><?xml version="1.0" encoding="utf-8"?>
<p:tagLst xmlns:p="http://schemas.openxmlformats.org/presentationml/2006/main">
  <p:tag name="PA" val="v4.1.3"/>
</p:tagLst>
</file>

<file path=ppt/tags/tag81.xml><?xml version="1.0" encoding="utf-8"?>
<p:tagLst xmlns:p="http://schemas.openxmlformats.org/presentationml/2006/main">
  <p:tag name="PA" val="v4.1.3"/>
</p:tagLst>
</file>

<file path=ppt/tags/tag82.xml><?xml version="1.0" encoding="utf-8"?>
<p:tagLst xmlns:p="http://schemas.openxmlformats.org/presentationml/2006/main">
  <p:tag name="PA" val="v4.1.3"/>
</p:tagLst>
</file>

<file path=ppt/tags/tag83.xml><?xml version="1.0" encoding="utf-8"?>
<p:tagLst xmlns:p="http://schemas.openxmlformats.org/presentationml/2006/main">
  <p:tag name="PA" val="v4.1.3"/>
</p:tagLst>
</file>

<file path=ppt/tags/tag84.xml><?xml version="1.0" encoding="utf-8"?>
<p:tagLst xmlns:p="http://schemas.openxmlformats.org/presentationml/2006/main">
  <p:tag name="PA" val="v4.1.3"/>
</p:tagLst>
</file>

<file path=ppt/tags/tag85.xml><?xml version="1.0" encoding="utf-8"?>
<p:tagLst xmlns:p="http://schemas.openxmlformats.org/presentationml/2006/main">
  <p:tag name="PA" val="v4.1.3"/>
</p:tagLst>
</file>

<file path=ppt/tags/tag86.xml><?xml version="1.0" encoding="utf-8"?>
<p:tagLst xmlns:p="http://schemas.openxmlformats.org/presentationml/2006/main">
  <p:tag name="PA" val="v4.1.3"/>
</p:tagLst>
</file>

<file path=ppt/tags/tag87.xml><?xml version="1.0" encoding="utf-8"?>
<p:tagLst xmlns:p="http://schemas.openxmlformats.org/presentationml/2006/main">
  <p:tag name="PA" val="v4.1.3"/>
</p:tagLst>
</file>

<file path=ppt/tags/tag88.xml><?xml version="1.0" encoding="utf-8"?>
<p:tagLst xmlns:p="http://schemas.openxmlformats.org/presentationml/2006/main">
  <p:tag name="PA" val="v4.1.3"/>
</p:tagLst>
</file>

<file path=ppt/tags/tag89.xml><?xml version="1.0" encoding="utf-8"?>
<p:tagLst xmlns:p="http://schemas.openxmlformats.org/presentationml/2006/main">
  <p:tag name="ISPRING_ULTRA_SCORM_COURSE_ID" val="00928F36-A265-4885-87F4-A9952308858E"/>
  <p:tag name="ISPRING_SCORM_RATE_SLIDES" val="1"/>
  <p:tag name="ISPRINGONLINEFOLDERID" val="0"/>
  <p:tag name="ISPRINGONLINEFOLDERPATH" val="內容清單"/>
  <p:tag name="ISPRINGCLOUDFOLDERID" val="0"/>
  <p:tag name="ISPRINGCLOUDFOLDERPATH" val="函式庫"/>
  <p:tag name="ISPRING_PRESENTATION_TITLE" val="球形微立体"/>
  <p:tag name="ISPRING_PRESENTER_PHOTO_0" val="png|iVBORw0KGgoAAAANSUhEUgAAAQwAAAAyCAYAAACpi+X6AAAABHNCSVQICAgIfAhkiAAAAAlwSFlz&#10;AABHGAAARxgBc4LeuQAAACV0RVh0U29mdHdhcmUATWFjcm9tZWRpYSBGaXJld29ya3MgTVggMjAw&#10;NId2rM8AAAAWdEVYdENyZWF0aW9uIFRpbWUAMDcvMzAvMTcbpQfcAAADMXByVld4nO2UQVbbQAyG&#10;Z6KpBFI8PQJH6CIH4DZZ9wblGrlMH+s+DsENypJFH+6vsSdAsQmvfZSNvsSOHXlG0i/JPx6+/0xf&#10;05fRucFnvMH5MB5uxgPO+/GwG/eHcb8f97hI42437hLIOGT+PZt/z+dfxTE+5x5/0biO2/Mr9rv0&#10;cs+n3Lr92wn7xbr9+oT9yu1ywv5Kgim9HuBkXw3gYbKvBvBrsq8q1O2XK/b72f55xX4329dK1O1r&#10;Gd52+8Wy/brbVyQ82lcyvDraLxftR/OKhOm/88z9/enn39X/7Qf7v/pY/w//3336YPmDIAiCIPgH&#10;8rvsSo/4raXEQgxvKv3TDGyUaFogKRNZX4CzSjNoWyvs/yv5zkWUTvhXA9VPlki0CrMk47QphViM&#10;uJQNHpPB1KTCkbKwiG5VJOEJNZbK3CJOYoOYecAIy0xVeFG1P4IS7VoUK1QUv00A30t8t2KeR1ZP&#10;Vs5UE7N5nki28FYLQkqM+FwbXCaywfqmS+6Rat6I9TB4vvJs8DWIXnAzBYbLxAXblllmaEyFkXNp&#10;K8RdIUg6GwpbKxieqp6/3yz6r7UOOOocQBmsRZAJKRTUMZM/5KVRG8oUsqEoTSxoXFACr1PrHk+b&#10;spcI19DDfRIqhTS8TVb8T+SuvwzSnGBbqGPwWRDGuWvA7tOYq+vipVXo7j1AWIhiNL00byqKZXIu&#10;sLd2QSu60kvIULcQoAfH5iXGzVAUVZWmGnnyOKrLnNGaUF1dsYokB/i3NgfkDe+z4LqztQpgrWZP&#10;owW/BPLOfIzteCVsirafZPEW5pQ/UQu4Vbv1H/pSIEdp/qbhQaDZdUPxzJsXNSSMQ9Hl9F/I0fsf&#10;y5ENJrG0Jj52D5RsvvxScYP8ffCaTXWWEX2D+GsbjIR3iLQueAs9f1LI527ZGwBDtHVts88/sfVq&#10;FU/MdZe21NUWf0d4raHQNPIGITDMbxOAH8NsI5z8XWSIgdhboKT5pXIUAwvEx7cHxS4NiZd9rpL6&#10;vFJabYCT5KeDQ8/eYtS/qUnz9P/H5X/pNgiCIAiCIAiCIAiCIAiCIAiCIAiCIAiCIAiCIAiCIAiC&#10;IAiCxm9LnZaLwrCmnAAAAEhta0JG+t7K/gAAAAQAAAAAAAAAAAAAAAAAAAAAAAAAAAAAAAAAAAAA&#10;AAAAAAAAAAAAAAAAAAAAAAAAAAAAAAAAAAAAAAAAAAAAAAAAKaQzoQAAHPxta1RTeJztXU9s49h5&#10;ZzY7O2vP/91iW7QXB0Ub9LCz/C+qhwCWZdnekW2NKO94tkEHEiXOKOOxd22PNxOFWTRoDgXazqVZ&#10;JEWaW9uc0p4K5NKeeilQoClaoEDPvfRY9JDc+n3fe6TIJ5IiZVmSXY53/SQ+PvLx933v9/1579Hb&#10;Dypng1pzrT9QvObDnf5A0xVD1dy2t19fcwey95gVj7aq7kA1LW9zq+UODNlrrtvuQLHU+5Yly7Lh&#10;Ne09vEZlAy7l0j+vUa+fDSoN+LW22joZSEtSR3KkJ1JD6kmH8KkvHXhbO9tQsww1h1CjSO9DbV/6&#10;Jpxx4DWrux24dWUVuoWFDb3rWV6lukV32t6GO0EBh9texV6nk+wa1dmbVFTqdLDygIq1HX6B9Rp9&#10;b7bopFqFvtWaVOywg3ajPyibXqXFKlvs6i2b3WSbXY8VW6vYyx3slexVd5X+wIJCxctUdzUqanBQ&#10;hUJlhYaFlwmZX41DRlqRVuHoKXx/Hz4dQNmWTqCmO0vMlHNiplwUZjc4ZhvSMeDyifQM6k6lXio2&#10;OsOml4KNHIuN40SwkVOwcSyGjabmRkfRGTxtBk+bwWMxeCwGj+XZjY/hLh3PtnnZ2AXUjDYc4B+y&#10;AXiPA7gmHYFyHQGMoFqgdOEzw2DChQlN1UhDs50BTUHT0tAUNK093dFJEJpmDIR2o8JqbFaGIX2b&#10;Q1qh8diXHA7oHQ6oDWC6oIsrUhM+vYRj3bGjNhZLxdWnO241Z8Jx2847bpMwuskx2oTjx6Rudag9&#10;vKhxm8MO5MBGvhhs7oxgc079mbKlnD9CN0dG2MTaI46tPPoz57HlU3qV0HlGuhHVoFBNBMU0lNQF&#10;ZSBl6ijdjUWpSmOtA6YwXZsWFSd16jjdjsWJs1N+jObO12maZDCEDIaQca7xtgllWzqTXl1Ki69E&#10;fVGDwWQwmNoMpjaDKd7TzDrgWqBGfXDcL+uA06Y+4JYCnI7AuJ3O0GlMdcEdfULLJjNoZAaNzKCR&#10;GTQyg0aOQHOTQ7MKinEM1r0Cv18iSBygtzlA2SwaijSEj6kzgKh+LECWngIQxXYhiLrn9IxUhpDK&#10;ENIZQjpDSGcBH4o1EvHhY1C4AgfyYOjHzS1Qr2+Ckr1kgV86krFjMB1IpcyhVDtpwbMIZa7weWIw&#10;1XI2MG9zMNdA4Q4oBfM0SDe8EkYtKuUL+HwkHaUnaPiwVbTMzroi6/nHrSEzJIkQEEk3LXqOjlzV&#10;yoylZvE4WlO6ubFLH9ClLoPOchhyvSm5FXKaW6FOSHbZIJsUoIcwTvt4VgQg3WAAKR1Bt/zsn8ww&#10;ctIGKqrFeN0iQgzhZHKjQEp1AUCN6lYwUCcdoE2o7dAAPUxVM6U8XT2bbrh4MXr2FsfoEdiC01h0&#10;SoKKCV5HWjSNTSP4qHPHh/J7lEStjJD+jQCvZxTrOKAx7SBt6mvTGtlNpPx0P1/AS1GdWMQEwi85&#10;+VVK57nSNsdM6+qZbefkg7LiZ065qcmPZIPI/3T8bJCApKtnsJyubznRn8gIZMBtHEjySaaPI8Jn&#10;+94IkhtzS/wPiCzzS/wPzdwQX48mzPLASzZjbDxB6pwb3x73TLAxAkxZ/qkC3ARc1V6PYSYajXTM&#10;JnGQ40mRZkqSoXPU/GM8cI8NlUHHMMyGndLLTI2B4qlubPC6RhbkFdnSSWKzaGhGIcKEGessA1m1&#10;uJdCQUlGtDQ1Di2ToWUytEw2lBkB4oeOKwxltDHNzRw4Xg+8lbb0fExqxGIolhmK5KKFUJTPi6LO&#10;UGQqFgsjzgkijmoKjgZPA4BbxVIkZY4kVzyTa56pJ4EZzMz5YLrxmadkpWzR9LAjPc8zijNpZTbv&#10;OV4taTCjoe5Mnf/IwNAY9oFshi0Nsz3J6ukzZI0WIuBESwtzdTGJ4WNQ0hVpm3/qScdZFDYPwIrR&#10;y5KSiXeFpuQ9miNT8BU/I5PsPqZjt0lu+DPujj8j9+c4dr6d7ASppxwZ7sy6jAz32MiEjHjWvEH7&#10;QrHLDpWfXa8HECUrmhilOLEJKzUlSBl6MhO43BemZ2H2G/rbOJ7J37Z6OfC8HiHDw+nOJ2dM98nT&#10;WUeUY5gGYIkrY97iYO3GLFGr0NwEBiXjZifak068I+ePg0kTDLBvMPyAhBR6xPwqGZw+PEozFBws&#10;1WIWguzBKpk1Uj5cAoP2QceSgq6xGN4LYYh+NS5ksGmep81nNdJtRDs2DMkAKfr7KQksp81AVTmo&#10;jipEIV3uSbOIZ4wdBtVlsFocV4sB6/DlWg4H1rFErwY/NP0PowuPmsEH3w1vNLnlbjb9QNAeDWri&#10;RHEjCP9mAL/WzQS/EMgE6KdmpxM8Sp17lDrDXnMY9lRqVBLSDMVYpMmII8Ck6E2m+FnhXQ7gPSXP&#10;ExfqnGTxf/zUvz8lpbR7552S4oxhCIwRZVbkWwRXSQHX1POB6wOnuIEnSQCq45ni3fhIm09aZePf&#10;0oT8m8lM8QDIbQszKRxOvROhXz2Ofn04RZ4w+DyowSdCoYxOTTFfvckAtZucmvl3BFpxYyn5Fgf6&#10;EY33Hk9v0AJPISjKtk5BmPsLvM5s88yYpsjpDASMQIRyrtRG7NLZIO82DNbJk/c/NHdDSi0zrIUV&#10;oNkxzhZ4qlZs+ojCoyki7Medmp87MrIDHO9xaXFxJy2bTVpYmw/GPC6ry7nVjXKr284AYhZn7Lzh&#10;UbyKqnEIMp817CMEAbs4y+rnPprc/hxJLwTjj+u7DyUXJ3ZwM0EchoqhMwzNKIbtHBCasXoox0HI&#10;0keTrJfwtTC6Ql7lakilRiUbvSYfvtlBuy6Fl+CkG3MtbtAKU61yLFZydttDfDuKVUcfn3gLLLmQ&#10;eEOCJbzYB419YNYHAkpmffBDw8fQ9h2jps+RLCTIhqk/t1hDAx+HaEePuJ6+9uXxPVM3aBCGcQnN&#10;eO+IY6rFYepY8ea8zGPPMk8Ml00WR5HR9vNslaER9/NuQu4oGcShr/kpwNgmTyldPY1JZ7FzWBTm&#10;EYUi0xwzOeA9xaonHq/x4zV2PICSrHWJG+sS01AfUlLQTeY45RvsjwnPdOsStdCZ5h4z6WZ0tHdi&#10;l9oJfmasdUly25Oy7NFZXK6K5E8mrCfbA6gOyVC/pGDHd+KvcRA1qTrBFFkpy1q8LAk5LeriRAEE&#10;VYlx1LMFlaoVkynZZDY6D07LQ5wgwNkgN+ezdMRiDUy25Ys+ZMp4nXNiDYzSiyNDZaaQ3Qw8mGe0&#10;0AKTmr2R5TsibOakGTkle448iFU0M//Eou8Ijtvmt+m7zpujrvM46O4FNveAVo7lTcLF58/Pr3q0&#10;JiWUhWvHetO+8mXJU4iWOFb5fI+mGaTSRh2YrAN4F46f0rzNuI1H0xjARvb0hIBhebzR8Ke4BXd6&#10;SsPX10Fc39OnncwXroMjs7FarBKWrWgq2I21GvHZdWGRgBNPgXH+oLhvd5gE5l5MOMvD1BUesGQw&#10;s2zm09ZbQeR8RKHMMwCeL7NK19npbbdIs9NW7DJbzIOEEFfz5CeTtJb5N/ZoEDgOwdshBL9JSZwV&#10;ylTkxpCWRuVYMB/gqI8PpSd+ewHGyhmMECUhnFLMohaaAqcD/gc/OdngziQ+IpuuCHmXYl59nBTe&#10;41L4iPLBDm3SO6FXIyAD4071lSHB5KcTthwzq2LHsklUsQVvilJto1ySywPVeI5I49uJoCQu4eIJ&#10;27cGF04kmUnSCiWSrWgeGf19r1avng1q4R24LonFpoRcP7RFySVx7NALA16QoPYSa7g4agyQGuOG&#10;GsOhtk5aXGtW6ZRmk9VtsmIfC68WjuJYh/iGX4zYhC6Fa/YSaybrksq6BMVG0KN70B8neAFFl2vj&#10;aeh9CicBFzt8RhRNnyM9Bx7xX1dR2/gIgN9ZYxffgs8bDXwVS429YkWmf16oSvGr+PtXsO4x1snn&#10;v44y4SX8KvxXCy9HcPm6rD7ldl/S84tya3L0RlUpXDOZ3DQmN62QWx653eZyawIyDjwt5k2eCtK7&#10;Hcgo7py9DOdMJtE2k2i7kGgeiS4HIxHnAtCXCcc1bmiewK/bS6mbTHI6k5xeSG6SscgkcEr+z7GP&#10;lzAW48/Zy3DOudhVUQqR5hHp0Ldq09u9houVXZ7i94/vJRyfTFwGE5dRSGsSaTXIiXRCe9Fdnt3w&#10;j+8lHJ9MWiUmrVIhrUmkVSNEugEevlSGx/cSjk8mLYtJyyqklUdat7i01vm+1E+I38LOyS0un7gz&#10;9saeMZksy0yW5UKWeWR5ncuyQpOpJ8EUqxvsCjsORp14dDI5OUxOTiGnPHJaCoI7HCvs9TtiQD6s&#10;EQPyYc1kMusymXULmU1i1R7Res3eiFUbHt9LOD6ZtHpMWr1CWpME243hPFfg4y8H3mG4bi+lbjLJ&#10;uUxybqRjNwM16kkdqUqieEbTcP58u682Yv3emPrJOqnwTC+WVSWEaK2qRr5pkW965FsLr+p5G5TA&#10;LtQ0XU0nAuhuCKCXcFaTFuk/puUYbBXLECYttm9lWe6o4b7J943hA6Y9u0MdFzC8qJvMC+B7AsAh&#10;aP1jSRDfH3aiI6vtdtLzd12ojlaWxZapME/5RvOC+jaHGms69D6cU9puIoJsxvdLs3Ashh9OtYa1&#10;arlditbqxrC2Y4ptzbSmpZSmitgjUXSXr/vzUoilkEKga4vWbKgGelxvyiXdVIQBoAUDoNO1HCNa&#10;aQW1pqP2FDP2QXput+N0R0U5ny7M29as03I/WghAa9c2aMEztBo3RlVZc6J9Cyu50imXlE6Skis9&#10;3dWNBCU32z1HVpKUfPTCitijTGN0obs/L6VY5koRelEU1I1RBHhk0zSTkLRkSxb5bIikaTKnKxZJ&#10;bFhyk5BkN07wNErwX0ZFWOjuz1sRmAc6arVj+5Pi+/k+oyiRc1xnXtDciUAT0OU4/zH54UJOnSzj&#10;/4ndjnNALuom83YTbHoL55ngJsSO4LJWBr1IGsG6ij9JI7hjdLSOkjCCTXOUGoYjuNvDn1gQkDWs&#10;rJZoobs/LzW4EajBJ3xNC75c+cV4WzSq+Gq4coTLhx1W2yl+tzhkwNELM3liyMtRyGaIFrXv86Za&#10;XJJ6RFtSTqVd/gKIp+PtkVqW20Y5ycTGuornuM68QPKzakEubZhfG2+wRfdltFfZDHaW60wj+bte&#10;q54N1muhec0ewbRFi5oxjqnA7zN6w6k/L9YL9ue0pVNvvWGfDapr6/jrAdR/FeKf51IH6vukYQjk&#10;MQdyF1oeSK8k9uKMF0BFRySOYzi2Lrm01RupaQ/O32Ebp7zq2kdw1S8//F7vR3/0r54XutOdSJst&#10;cLDZUus+/1sorOWbnOp6kbY3Im236XU/W1KVt/ktaSCVqNaUFPiRJVV6Hz47cAQ/4bEu/c07C46V&#10;oEamH4POLMFvBWrwmxe569IQTUDgFVIxv+OXJDly5nLozEe0C+pUesbPfQN7FDn7Vuhsf5nUMQs5&#10;gjYlyRDarMNVYdTTKwpoUy6UtJYgoU+36K/6PSWp+n/H6JDanQQttEiLm/TWsxPQh6TzxTsM35hW&#10;5a9RadNalEAPSBoiVsNWQQ9D52vCky9Bbw4oadIbI4U7oTO3afnnKf/DH33yo/xWitCKbbSKjJ4h&#10;0fBW16XfBPxdrjnR+96mXfyfcScYx1t3pP0StJdDP5rkClhu0qhLv4Ib+hGvcIOucMDHblz/Q62F&#10;ljZtfOzSU8S1DPV8ZEyzP0UAWgIc0qYxN+7ZRzXCJl3+DCTRkb7BRjlvew16i7mZkxFGqJDUTmn8&#10;2KR5p4macc/fB8vPPE7UWLHlUtBSHNd0JlLyBGzcpDVbTws2Ltj4CrGxUbBxwcaXiI2XAjZ+SXJA&#10;zS8YuWDkq8PIZsHIBSNfQka2ATX+OoGCkQtGvkKMLHJrwcgFIy8yI78zysj8fJqblNgfjy04uuDo&#10;q8PRasHRBUdfIo5e5hz9MY2Aj+HeT0GHC04uOPnqcLJecHLByZeIk/1MRoiTC0YuGPkKMbJWMHLB&#10;yAvHyDH6NN+VcI/fu+JsrBRsvABsXKyEK9j4MrLxjFfCFWxcsPEM2LhYCVew8WVi4zmuhCsYuWDk&#10;GTBysRKuYOTLyMhzWAlXMHLByDNg5GIlXMHIl4mRF2olXMHRBUfPgKOLlXAFR18mjp7rSriCkwtO&#10;ngEnFyvhCk6+TJw8x5VwBSMXjDwDRi5WwhWMvHiMXIXroxaGUA3eK8gYefiHKJ5EzpoNO7/R+f6T&#10;T2fIzW1gs7Kkw08XrmdNhZvTdVbUuLYQTy9HWo9b5Rw+l71sd8glusAE4XOTNKyU8iSjjKgBAkZu&#10;TfNX+XAmLzTrgjTLFOY3p6dZVm7NQk9DPbdu3ea6FWZ20bN8m2sX5mCBmWemX28+/OXD3ovDL/79&#10;CnuWmqAjyZ6lmCW8vH6l+Bzz9iuLNb2X0a9UhLF9VfzKPIzchPv26almxci/+JPPrjgji75jwcgF&#10;IxeM/P850r8TwXGFrsz+htVBKAa7GdqlvDKHOP/Nh9/b/esv9JlGZAZnXJe4Fhm5BD86nO9zswaf&#10;8O/yIRa+lljE5i7FccjQ54v1jRidu7yxfjZdW47oml83Qz2zf/5wa4Z6ppIOWaBbEPOSTllQqiD/&#10;yfUsi7U2Be0ab0nFWcOsNiiJQy+G4XRB626CdnaBoV/SdVdCPfT/TM4qPccR1NWD5ziZlcb9wX83&#10;f/Ld4y9MYUSewBVgxJJtesKf9Ql8fyp1Ej2JaJtn3GOJtvoyaJYxIvkuSfo0451uhc7PfpclqMcn&#10;fwG/xesrGZ++l+g5pj39sFX2p0++U9LTp99FfPrw9aNPfzfh6Z9K/l+VTPIXkhAQW8b173YMCuPu&#10;eCcWiSx3uxFBY/Q+orcbj0hHYn8uLr53Io7DHkbbxfXvVgwa6Xe7HYvF+DstR5AQ7xHF4TeAoStw&#10;lksMxJj3CXDNMbEWxgvYz9OAn9BCfSu42jWyJyv4O6eFQgujQ71LkahCnpACfdVHolSL7BZ6Lugx&#10;oa/Uhf8xcihLXk5efg+e9TiIurgtkj4Q7Zl0H39mxNZLOz/9/b+SPvi9Xz7/NyjZnaNjsBPT5yd0&#10;DdTFw8D+jo4lR3iuLK3mpREayBZl2iFPhHnEZZC4EvFZsB5HBWpEjzSiTLF1F0aBxfIWuTRiOfSn&#10;u1a4ZA9mZad/8KPvHu8/f7g+Q8+wS0jp5Pc55A+2KfNTFjxDRL4dyQ5RpE0zST3BM7yWGGXHeWjX&#10;AbFPKEJG/F6lZEiWQlkA1NpulClzyXkJjiBvn9H4meX4vub+z3f+IWZcLzN/hcbWkdSncXribTTg&#10;kTYarbPBfn0N/xDbY1Z4w2OqYbCj+MEbuSb++dNpXvPm0JZO9bo3fMs01asuBnv1AvbSLpS97kmb&#10;hOAHEO1g3ucl6SQ+HfL+TK3Yd4/PfiF98MNPW38ca8WWwXoxWY+3QOh1jj5NlpZ3Ke+X31LehBYH&#10;dK4TWIOoXsRn3xZD27qBtqkXqm1L4Vh2thyK0WyMVhUxbRHTFjFtEdMuYkyrBjGtcaEx7VvhvZ6z&#10;Wslm//PrgwXBXKV4RuHW7X2aWelKZgzmcmbMrwE2uI+2F6B8l+cI/D21Kzy7uwrP8wnOQMzKz3p9&#10;4HR2fjdy50WQA6KvwW/0Ldqk+w6UOq06DMvBoDmGlFUHY+SwTHiyOR5/JcDM8upP/6vzndc/+/zX&#10;FgJxl1ZwyIS7S+i68NkIzSXKhDjG69nZ5s1gXo/hPfw+I2b5xle+/U8Lgq8CdS5ZRT3IUPqx3aRs&#10;LuK75H+HPm4TSrNam3Tt9X/uSM97C4q3ekF435U2oN1Ligz7NCO4EkhglhHN9T//j97fIPYxUc2v&#10;kK8T7qPv8RyTT4y5uz7W82u9AxjcJyZI/jEXQsZRD0kOPCRtqjK+Tff28wbzke+11//S/AnKd+W3&#10;FwJ5A5CzyNKa8KwmWQuX+0k6jTOXcsFomx04u0w5A5PiDYvOaEti3vce5VWG+ZmhjraFtRtv4PUE&#10;HU9q242dref7BFPlflP6WMI3oLyYl8w//53e1xZI5mW+8wOlbAYZIZUYFXeFdEjmqBUmzQh0SN4u&#10;zRGolENC78wTosVvcYyj8hYzbG9AazHujmv5KZRt6SAyF/AGjv2xY7zJeRBbz0feb/W+9vU3j/9u&#10;gSTeJRuq0UopZkNVQskiieNcmkGjHFnUpXHeJf9RJ8Z1iWEdQeLvBBYHkc4r9XcTW2eV/HW+wuuY&#10;1rMeBmM9cnRe3tP379rvLYTkcd2WSv8bPA4u09gvjVhWf8VXFssaj714dEaRwcJg7ZBvgrEWrrNj&#10;kRdbTT8aeZXOifUdQOKQ1rizmpVgRd1MvdU/+wv7vT/84fFmjLe6GPGCPnm8EGGrlxG0n1C+8YR2&#10;Ik/D7067fhybGgKbvpfS/jRtP4SQVdmh+VaczfLZdJWs/sqwZraeU+9v93/8tPLJzwQ7epcwx/ns&#10;w6Bf2ZB6N7blS14Gs3yBFi7W/F6PtFSmtbgdyug4pL8a2XGHR0z426CdIv7qXvTXeuT1oX0fZRi2&#10;Uyq6NtrfC71JCBzNLIM82xXRs94VFV3XPP03oJgjbcbvi1KEFuP2RaE3lnc9tzg/VOyMYrNexc6o&#10;q7MzyhK0L/u+gXgG9t9EtUPsiRZ9VisQCxY+Lwvn35168Sw8+qaLgocLHr56PJx9/5a4a/Admj1+&#10;Bf3H9RRsz+Ar+Kzzp8ZdW+ucncM8gHlGhuAso6O0HixCtIL5RYXmCyy+Xt+lvYSdSD7EpLl/jeYS&#10;8Df7jmWZ5oTEaCWPjJaIEY+ZjZrtuteYO18FmXTp2HlkckeYhWsRovics5TPuF5cDVnhCihRVu/S&#10;CqG+xLLjNmDb55/QziIHh6X19nA1zUzlM3rfyyOREsihRDMtJZpxwd8mea4GZSRJIt62DSLxGqut&#10;s0Flrd4fuK5M/7wa++a6mobfGoHk3qasJns7HUqwG7CcOxIn7CXWNKu7nQFct1XpY7Feo8Le7g9U&#10;+NbqDxSv1qzSKc0mq9tkxT4WXmu/cjZgN/4ymOAdaRUe5cHZ4FED6k3Z2+Rly/4YrgVP0NqCJ2ht&#10;VfuDktvudBV8+NZ+7fwX8db3G2eD2nYL+7VWp8426vQEjVUCt77DjkGVBWVrBx+yUQcAFG+1UWeF&#10;TcXqGiuqVNhwlR6cWcX2G3W6w4eNh/2BgaXNvu6yooFYbdS2sPjQxnPaUK6zry283Id2hfCsN+hy&#10;dh2/1e09LKqsqNsE+c5j6k3dtvEpNlvb2GCz1SLtrJJ+4yj5jEpac+jt16g7+9vU11Zzu8NaYrFf&#10;XcViZ1s/G8AvgNSjwmWFwgpZKKCs4fmgGYZHBcDdWq3T9RuP6JTtHThle6cKHQN9rj8GuOurj0GV&#10;H2zgc+w12TMyCX+9AqNNQY3Hg9trBHx1ix51rY76vY7t1x5g9Xp9GyS9D8OiXmu5A/l+WTG91m7D&#10;Haiy19yCQ6pp3ldhpCiqV9mF77pVDKPzDKNKs0HjosV6vdvCXjd34CS1K5tWtwfw77sDw7yPwGoK&#10;fH3sDjRvt7lFw2uthoJs2HCOJvvnNGw4p+w11qNH19nRWvRojY7u10jdW6ur2I/WqtIfOPhV7Q90&#10;KHdBzy1vtbVOI7T1oEOd3cG0w5Ofvj764h9//HN4Bhv0wwK9IFXbalGxt0OC2LTXXGjzoLmD+8aa&#10;D7C4LxtepW7jgfp6FavrVerFh0gBAMoWndywK6xYxaJVAxPYauKtv/TVv5yoE+e5O9347Z0brz33&#10;fx//+rf//vM//cZXnn4Opqy1CqS3tb1xNtjfrdEWOVbQ5rj3tRLbHKfoHumHYpSYgqguUxArqh9W&#10;zwApsM9mGbWIfS6VVce/Gf37aAu08CM2nIELRBpQfBr4/OEPXn69wmhAYTQgp9PAyMW9jWb1bLCB&#10;6ghEimqIfIrKZEL5mJVs4Csy/kCLKghro0o326g+YAyB/8O3TbjFRvUjvNGuTQN5116l4fl/hJQC&#10;w2oX5bUAAAC3bWtCU3icXU7LCoMwEBT6I/0EY4nao8ZXMGmLRqqlFy0Eci7ksuy/N1HbQ+cyw+zM&#10;MrLNLVQdM0BwFExDiNNGd15oiGiMDVcaSBJhV/YaPPeDcYG8di29A8UkLIhsspC39eLOQyc8iYt8&#10;Q3B45sExICj71WTChVnpG6z1RimkBS5rC+O1Wkds9DfpNrqdYYiNF/MLVf8wkIaouHuleGEg0eco&#10;JbhrmizzV8/RKf5pmlLEQmUWcMcHGEtbktGSn+8AAAq1bWtCVPrOyv4Af1e6AAAAAAAAAAAAAAAA&#10;AAAAAAAAAAAAAAAAAAAAAAAAAAAAAAAAAAAAAAAAAAAAAAAAAAAAAAAAAAAAAAAAAAAAAAAAAAB4&#10;nO2djZHbOAxGU0gaSSEpJI2kkBSSRlJIbpCbd/PuC0jJWa8d23gzntXqh6QIEqIAkPr5cxiGYRiG&#10;YRiGYRiGYXhJvn///tvvx48f/x27J1WOe5fh2fnw4cNvv69fv/6q99q+Z/1XOaoMw/uBvM/i9vCW&#10;/rm7to7Vbyd/rkdXDXs+fvzY1tVK/u7/bH/69OnX32/fvv388uXLf/qi9he1r/IpKi/O5RjnkU79&#10;XK7az7Hab/mTdp1baVpf1bFhz0rOnf4vOvl//vz51zb1T/8tuZQMkDkyYj/nVP7IFJnX/mwX9GvO&#10;JT+3E9oC5Rv27ORfMvL4r+jkzzHkQn+1DJFztRX3WeTHNeA+vjqGPgDKYz0x7NnJ/6z+T/l37wzo&#10;eeRef6stINfatiz9zFjJ33oA6PuVnnXD0HNN+SPXklVd6z5IX/eYwHn4WZLHdroh24n1jOVfbcRp&#10;DP9SdeL+c7QfXc1YnG0fp19n+ylZWd4pD/pt5l3XeSyXsqxt2iB6hjHJ6pphGIZhGIZheEUYx9+T&#10;R7DXp//zby/vWfLd+h5c6mu6NvWueITL6O1qB8/mZ0id8Jb2vruW9/Od/M/Y8Y98hnme93W+xC69&#10;lfz/hv7zFlz+9LNhz8Omjk0m/Xfp28MX5GvpI53PkPokP85d+QNN52+kjFyP/ci+LNsv7d/apZfy&#10;tx/iUdtAyt9+Nh9zPyl9ic4suSAbbL7s55z0C9hnWCAj7HYF51HntA+T9me3HdoM90KemRby7uzZ&#10;mV7K33X0qOOBrv8DdWi94L5tP459e12M0C5+yH3Qdl/3/0o763jnb8xnSvbr9Fldkt6z639AtukD&#10;LuyrKZnhb3F/Q5b8v5M/fd8+QMf7WJ/Azt+Y8ict/ADk08n/KL1XkT/P9vqbsrG8i/TF2xfn+t7p&#10;BvSJ2wm6xboYdv7GlL/P6+RPnMqZ9FL+nNf5w/527FtLP1tBfaU/Lf139u3ltdRt0dWR/X08R8hj&#10;5UuElb8xfYi8p3Xl8XjmTHreph4eVf7DMAzDMAzDUGNb7Jv8PD6/Z1w99oAZY78ftn3xs02+iwu9&#10;FX/D/MNnZ2fT6vzg1gnoDseE59zA9C1CXuvza19nP8zyoK9GP5yjs6sg/5Xd13YwfHzYjtAb2H89&#10;x6dIv1DG7ttn53Pst+Mvx2gf2JHxSQ3HdP3cfhfXe5Hy5/puXqd9gbbvWub4D7p5RJ7rl/PP7Lfz&#10;NeiI6f/nWMl/pf9XdvD0padPHRsp7SL7sWMwzhzLdlngk9jFCwz/51ry73x+4LlfJS/PBSzO9H9w&#10;XIDLybl5zrDnWvIv0MnpOy94hhfW4c5z9fxf6Qa3OT//HatQzNyvNd27XO1bveN5fN7ZAhjD5/XE&#10;jTid1M/d+J9nAOT7v8vKsUx75D8MwzAMwzAM5xhf4GszvsDnhj60kuP4Ap8b29zGF/h65BqryfgC&#10;X4Od/McX+PxcU/7jC3w8rin/YnyBj8XK5ze+wGEYhmEYhmF4bi61lXTrhhxhfxI/bMT3XkPjld8R&#10;dmutrNi9I67g/dx+ZfuQ7in/tDM8M17XB9sbtrnCa/CsZGz5Y3/BJrdqSyubnOVvfyJl8vo8LuPK&#10;nmCbwepeKDN6zPLP9uh1Cp/BpmzbKza7+t92tO6bPJmG1xDDr4cNvms3Xf8vbNNjG1tg/U/a9vnQ&#10;bn291+fymoSr7wuRR8rf646xBprXxHp0kBG4Xnbf5DIpfz87V23GcvU1nfwdb+Rj9h+zn/5Jeuw/&#10;+r6Yj5FP7vd6ePeMe7km2Mch+4VluXou/qn8u/2d/NMX1MUi0a/R7aR/9A253TH8FNbz5MHxR2fX&#10;/+17K9KPA7eSf9cebPt3PAH9PX1H3b3s2kbGqJBe+ikf9Z2Btux6SR1w5Ee/lfwLr+NL7ACs1pzO&#10;e8172cnfZcjvC/uaR5V/kTEy6cfbra/Pca+nmWl1bWYXl5M+vy6/1f7dfayuzevynK5+nmHsPwzD&#10;MAzDMAywmlt1tL+bK/A3+FN2cazD7+zm1q32ec6F5wodvT/egpF/j30YtqHlnBpY+ed37cW2kdp2&#10;zD/f5bDfqfD3RPD/gY/5WtuT8C1xL5Y/37PxPb/qPBHLzH62jJuHI/3f2eat/9nmuz6209lGa/+M&#10;2yJx/vh6sAFyrb9R6G8JOcbEcqYs+IjuraduzVlbOxztp2/mOgEpf0APuC1g16ct2DeL/Ch7zhux&#10;36+bU9Ltp936u0CvwrXl3/WfS+TvOR/o7vzWoL/JuJN/Pg86n27BM+kV5wpfW/9fKn/rbXSwY23s&#10;w0M+5HGk/1P+tI1Mk/gQxwg8sj/nEjxuoo/Rr24h/8I+Pffn3TzyvDbHfzv548er9HP89+j+3GEY&#10;hmEYhmEYhnvgeMuMmVzFf96K3fvqcB1457Y/MNeLvBcj/zWe3+D4eubH0Y+Zg2O/XaazsqF4Dl76&#10;6myH8ryglQ/QxygT12b5sf86fh+fpsvT2aNeAWygaQ/Fbuc1Gjmvs6kXnlfHz363XDsU2z92/m6O&#10;l+279ueSNmXMcqXf0f2/81ViU352+af+o16591UMTzdPKOl8Oyv5U8/pR/T8NHw/2GbtH7T/0Pe2&#10;Kj/Hco6X91d+zzLPb8VO/pbZn8p/pf9T/jn/135kjmGr55jn8u7Wh9zJ320USIs29uxtwFj/W//d&#10;Sv6F/ZB+znMu4xLaA3mc0f+QbYM02bZP3O3vFXxCHv+tZPye8vf4L+f42QeY/sFiNf7byb/Ief7d&#10;+O9V5D8MwzAMwzAMwzAMwzAMwzAMwzAMwzC8LsRQFpd+DwQf/irWzjFAR1zin7/k3EvK8N4Q33JL&#10;WP+YtXMyf+KxKN+l8ue6jkrr7LcWujiUjownPuKSWEDilrwOzlGs+1H9GmKj4Npx9I6d8nd4iQvs&#10;Yvcpk7/r7rhfykt8lY+Rds4XIN7cMeeO1U28NhBrCGWfZS0yx5vv+jX5nzmX8x0/S16ORbqkfok5&#10;8s+xUe+xrlmu10a5OJbrfxEPTj/lfjs6PUo8l+/b3/6hLex0APG6xJJ5TkHeG8fpZ7v+Q/6OCVzh&#10;+0794ljKS+qXcykn6V5L/2dcfuLnMn2bNu191LO/t+HvKbke3G5dT7v7ct4dXhvM97Nqh36GIrfu&#10;ex9w5rni+TI5d4A2lBzVL9AuHJ96LXbtOvsr/cf/o/OyTXveV5ce/Y/7Slm5r1r3rcrqtaJgJbeM&#10;De3SpGw5j4W8EueV7Z62mRzVr88jT89VeivowVX/Pzvu/RP5c47n3GSafh528eBOt5uHRJ3nNyou&#10;WeerGyt2OtN5ZTv0+DjLfaZ+6f/dfIW3sivDkd6FTv45f6Pg3cB9lXtCxp4jdAav6ZjXeO6Q49Wt&#10;c49Yyb9rr4xTrB9W7Zv8L9Xnu3VKPW/qDEf9v/A8i9W7TCf/o7LzTKzyOg/kRF2yNtxqrGadmfJn&#10;TJjrBHqdL68r2L1be46Z3x26cvDdQ/RNrlnXcaZ+4ehbuxx7j3mLvKOu8s15GgljBch6Qb+n3vS7&#10;9JHeO9Pud++Eq7GAxzmXrBN6yXN6V7+U+0iunPPs81aHYXgz/wCggvog4L8lowAABXVta0JU+s7K&#10;/gB/aWAAAAAAAAAAAAAAAAAAAAAAAAAAAAAAAAAAAAAAAAAAAAAAAAAAAAAAAAAAAAAAAAAAAAAA&#10;AAAAAAAAAAAAAAAAAAAAAHic7ZvNjeM8DIbn6HOq8H3vrsJVpIpUkRbSR6pIFT7npu8zICIcgvq1&#10;PLPAPocHu4ht/bykSEr2fIUQvgAAAAD+Mqbw52uOjG57b/PS2O7IsbS209vv5ST9zmYfd4g8Thj/&#10;3u6rsV0Zz9G+H43zkvufHX2/4rOeD9yUxmfRqvHOerLtf9v+i5rfVohDL3Xv/R+w/109+/6fWyOT&#10;098U145eP3Zsr6jvGn/30HNKUZtTLtH2OY20jkun33n2Xwe2NRKtcS+psdm1q3WXXPOMPjSyf6kZ&#10;PJboA0viusT91PWaesSzWU9MPtP+Oh6GhrV+izbTz3rrf0drae0vMae0Llrj/zzAn4/4fMpmNkZN&#10;lVq/wycnl+6t8RGJyzoXpuzncW14dlFjt/aXeWl9vHWm9faw/V9CPldY3qqPludq6oecPc7w01vB&#10;jjbO6vtLOVR0re1L0OtXNBa/0LVBbx6qHUdJk974XDt2277Yf8v49hw+9co1c4/E2ZwWeoy2/pU+&#10;Uj5g68OWXPSMz0xKB4khur5agx/TSvnpaF4cYf97+MSFLXzXWX63+4i5st+aWHILdWtBtLe/672f&#10;9oFcvOihR+fW/J8a+yhK49d1VU38/0n753iocd/NnJ+hrUZotX+upimt/1QM+C37ax1r83+uzvBi&#10;SaqGOWL/S2Kua+g7D66tb0bUQUfmPSL+a/S4ZA95RJ8zddjX9DV8z1mixRxt39u2rcM3076uo3P1&#10;Tw1HYtNI+2u9rB+k7P/T8V9sbvfwO4/wyf86fvaeXZ2lc8kGLWcZom/ruaenibSla3bR0NbWtfaX&#10;tnI+XrL/3vfdWecyVlsT9uzFSvN4F+7r3f+NaufofMWeT+VTNob22D81zxb721zzjv5gfdKeCY6y&#10;v9ZgS/St107N+UtKl9b134td/zImeZehY/bduf+n8/9+7eroLuh8UPvOU9e6uRxhz9m8mNh6zl2z&#10;LmrQPt/bxmzaqJmL1Ec5f0/VTCPrf52jSnZM+UvuGdHmqubhxUTRrOac++Y830vrdwEeYifRv9aX&#10;LyFvt7VybD37/9Wsydo9/mT8suQv+pxf5wk5Y9iMZq2ktDgbrfXTjKXV/ikdX5lrvVi77//X+xOx&#10;i+cLtj4ovTO4Gq1snfBU7chcc+fc3nuhv8H+S/heQ3v2T/mC1vRq7h8V46ze3hwEWdubuaafrdnD&#10;Tc74vWfFh34j/8s6kH9HfffkzSU3Vp0PJQ7bnDICabfUptaj9x2A904q5zuj6v9aZHzv2MYWxvmA&#10;Z/+Sbt7ey67Bn8Lbm7xC2znbqrRtsf/R/N9ie53DpgNzrbF/Dd6Z3P5bbt82kiV83iWn6oNWP2q1&#10;/5nx39Y+tq7S3wfu3Dv9oGUuF0fzR/DP6kS/e/i89+p5N+PZ3O7PZZ820r9+w/5y3q3nV/r+177/&#10;3JTeR+0/RV1TmttvxlLnti31qW5vLbSp3wGMpsf++rxtjrFI4qTNLztztLenb0v94q1LTe67cDuX&#10;JXzOPI9oPsfxy/cmOb+wz3q5RTR8hP4Yf7b9c3WBF5+8/d8zcW8NqXekubxg5yJ+JOOTM/DRmksu&#10;SPmSzh9rYQ5nIH1718SnvXcS3vlfbr3IN+Vn+PRS0a43l7P+pgYAAAAAAAAAAAAAAAAAAAAAAAAA&#10;AAAAAAAAAAAAAAAAAAAAAAAAAAAAAAAAAAAAAAAAAAAAAAAAAAAAAAAAAAAAAAAAAAAAAAAAAAAA&#10;AAAAAAAAAAAAAAAAAAAAAAAAoJX/AOCrivumi2J+AAADJW1rQlT6zsr+AH95LAAAAAAAAAAAAAAA&#10;AAAAAAAAAAAAAAAAAAAAAAAAAAAAAAAAAAAAAAAAAAAAAAAAAAAAAAAAAAAAAAAAAAAAAAAAAAAA&#10;eJzt2s+R2jAUB+A9cqaKvedOFVRBFVRBC/RBFVTBmZsDM9bk5UVa22ADM/kO32TiP/Kuf9KzLO9X&#10;13VfAMB/a9X9+vq+uf+b9637fe/+GVnO/pZvd7Ov5Hzu903tA11/3rt/Nz4//1J/in3veHO//rVv&#10;S3+aN/OiZHwO24py74+VfY/kvw9ZPmKjD8zimQzGjMWp+Z+DU+hju1AXavMTHhPr7TGM8e/k0u/b&#10;VfY9k/9Q/eB15nj+x/FbzsnjettfQ/6fpcy5ahmXzIZq75jnxV7+H2OdxuYU64HsNj/MEeT/Gb6f&#10;mPcNPQsOI/K/LtDvmJ7/ecI9HTsXuIzIf4l+x/vzX6XMtmnc5vpf2vzpuqUt73/z5z/3OGyN79IH&#10;cv6HtD8rc4mr7BfLf+zzd0z+13TsLvWBnP82HFdrr/SPo/xntQnZjz1nqP5vK5nftx/DtXL+5Xlx&#10;arRZ1p+t+86rjP9r9++6fkvJopV/2R/nALHv1Mb/3SUdW6wr7TBv/nM9/8vYL+N4yvv/rrLtrtSN&#10;g/wXy//S/b2mv2tsj98CavnnOt3K/9DIOh8fa4h5/+tsGvkMyXP0Vv6tOUSuC8b+svLYzt8C9439&#10;re9/p7StlX+pE7X3vS5k7rm/rEef/V0jm5xn7ZjavDDapPbN+ZdTm98f0v0/VY555u9/dqHd2jnr&#10;dH3r/a916v6stTz6d38/5V9q/7bSZhz7V33gpe51ucztL+F+l22PfKvN+W+7du2Pa8Zlne8YtvlW&#10;vIx1mO/l7ItzGJOtNdox+deyjO+UtbqQfzbf/+YTa+zQGMvfdC7d8HtZzD/2ofv/V/0cILbXqvPb&#10;dG3fAeYR7+eY9ZVVqhVT8s/rRlNr+zrMCcwH5lGbg815bvlm2DrnMLLf5X7w7vsGAAAAAAAAAAAA&#10;AAAAAAAAAAAAAAAAAAAAAAAAAAAAAAAAAAAAAAAAAAAAAAAAAADM5zdT8ocUYo2ougAAAzxta0JU&#10;+s7K/gB/jlEAAAAAAAAAAAAAAAAAAAAAAAAAAAAAAAAAAAAAAAAAAAAAAAAAAAAAAAAAAAAAAAAA&#10;AAAAAAAAAAAAAAAAAAAAAAAAAHic7dq9caNAGAZgh8SuQvnlqkJVqApXoRbUh6tQFY6VcccMO/N5&#10;bxEIsxYwT/AEkoAF3v1j0Vvbtm8AAGzSof3z1nn1ebC8279c25F8236b+N27+rALc/L/6j+f1YHZ&#10;97u2W5ZN02eci1nmvzX9MfL8z6GcT3VgE/l/zDjGR3+MdM7xeIewXVeHjAfTvA+0w5J0f69P7JPk&#10;eRz6PHP3UEb+WxoTSvmna0nneJL/4vJ2WMOU8T9tU2rj7zvI/jTzHte+7rXlv9dnwKH+bcp+Nce+&#10;pfKfM/bPVbOu1s6/efLc41zuWOG64z09zDi/pOunbj+Q5ghfE7bd4liQcrwPzJGGpPtSq+6n414q&#10;ldFd9+eE/iv1HzXq+Bos+Uy25PNwfL6KZdwXyCI+X4xtm/LfYt/+2/kv+Twc23zT1628rk0dE/K+&#10;6yuc66M+run79FL+zYzzWKNaazI/baOlPv/Y/j/uTFmHnXsNcS0i79tSv3DfcPY1879UyD+5ZGXd&#10;RvqclOMx7HNqx9eRun2bUEbp/LY453t0L9fQ9sfyT5nm5Y71BelaY91M+045l/w4eZ3YoubJbB9Z&#10;cj1gLP8kzgse9cXHgW2m5B/XAOO6717WhJq+TTzzXJxnv/S7sKn5d04hn7Hjfbbf53ixnNL8r9s3&#10;tfdzuPbrTrKf65bdu6WPv/Sx587/3kL9il59/18t5V9rXWTp/MfeMw7N/0r1Z69rQc+4LDjW/0b+&#10;Y+VM3a7U73f1YevPAWvzG/nH9p/eg36EuVCq39ewXWnOn/pC/wlbX/7NgznrlPH/Wvg+7//vYftX&#10;37e9WLL9x7ab3vvk8//SuH/Nfo/bl47/6nu2J68e/+O6Qhzb47uD7vM5+8y28+/G/PtA9un30ljx&#10;0/Vu1pF/J/X7Q883pTqw5XeAa5T/D7d2OXP2Pbff1wkBAAAAAAAAAAAAAAAAAAAAAAAAAAAAAAAA&#10;AAAAAAAAAAAAAAAAAAAAAAAAAAAAAGBN/gI7hxmAP4Ji9QAADtdta0JU+s7K/gB/koEAAAAAAAAA&#10;AAAAAAAAAAAAAAAAAAAAAAAAAAAAAAAAAAAAAAAAAAAAAAAAAAAAAAAAAAAAAAAAAAAAAAAAAAAA&#10;AAAAAHic7Z2NkRwpDIUdiBNxIA7EiTgQB+JEHMhe6eo+17tnSUDPz/5Yr2pqZ7tpEBII0IOel5fB&#10;YDAYDAaDwWAwGAwGg8HgP/z69evl58+ff3ziOveq5+JzpawAZfj3wf9R6fmK/jN8//795dOnT398&#10;4jr3Mnz58uXfzy6+ffv2O++wN2UE9PtHRtT7tJ6Vnk/1vwI20f6u9l/1Ufp2laaT1+3f+Z1dVPKs&#10;5ARdGr1epcuuZ+28ez5wauereuvsH+Vr33W5tG97HpoPeQWq/q95ZfWO+58/f/73e+gt0v348eP3&#10;vXiGuqgvC0Q6vR7pM0T+nibyiLy5F2WrXkgX1/V56qBpIy9PRx30evyNz6r/x9+vX7/+fu4KOvtz&#10;TWXR8iNNlM8zWZ8jPfcy+7sMUZ7bCJvH39CZponvjFtccz1FGp3zOLR9RT6kRxfIqelU7vigC9qy&#10;yh3XVB+qZy2f8X3X/vrMFaz8f1Zm1v/pf528gcz+6m+oU1Z37Bx6Vn3RLuKDL9A+qH6BPFZydrpA&#10;PsohP/cVVZ39+ZDPy98Z/+8xF7jF/ug8+iP17uSl/pX9fR3iwLbYPf5GWyB//vd+hqz0UdqLQvOh&#10;Tpku8LcuK+2RuV5lf2TU5738TG8rW1zFLfanHWu77+QNZPZXf4fvzfoofd39j+o27nHd/SS+I7M/&#10;etA2lulC06nNaRfI7/bHP/JM/OUZzTeuIeMz7E9fUX3QnwF19e/qbxnfHJoemelb+j2epQ90a6XI&#10;i/v4TcD/kcbvISd9LwP1xodkutByMvnJX8dD+of/77Ko/DqXqfTpuh0MBoPBYDAYDDo495fdf83y&#10;b8E9uIQrOC3zNH3F257CY+XEpVjPZHGBe2JV/urZFZ/WcZiPwqnOrui44m3vIavGtqtnKs6q8h9V&#10;XHq3/Fv5tEdB5dY9E16nK3J18fx7tetMVuXV/P4J51WlPyn/Vj6t0pPzhs4p+h4F53iQhXycA1np&#10;rNKBxhW7Zx5pf/TjnFzFeWncXmPmVfrT8m/h0yo9EaMLwLPC8yHzyv7E7VQWlbPTWaUDtT9yZvJn&#10;/v/KHpoT+1ecl3PWyr1WHNlu+dT1Kp9W2R/uWPkj5RQ9/8xGyNz9f6oDz6uSf5crW6Eaq+BG9H7F&#10;eQVIq1xMl363/Fv5tM5P0oejjGgP9DWe3bW/jhme9lQHp/a/Fepv4BqUd698U2YXrvvcwdOflH8r&#10;n9bpKbO3zjsZF7TszEYB5RaztDs6eA3769jJx/fiKS+IT1POC3my61X6k/Jv4dMy3s5lA8opVmUz&#10;J3eulOeRZ0dnmY4970r+rl6DwWAwGAwGg8EKxL6I+ZyCdSBrmFUsqksTc9sd/uce2JE1gG4eWeau&#10;LPcG52JYd3sMfwXiH6y/d9Ym3fr1mfsZM65R15SB+E6s8FFldtcfCY9dB6ivxre69q9nY0iv+sue&#10;5xnuab2d94p77pf0zEGmM57p9El/8ziGx2iz8nfyymTM0nXXd8vI9LiDVRxJ9+RX53GUg/A4re7V&#10;1+dJoz4HnSuXo/FA5eyUD3CZ9BxRxZ/h88hHY/5al6r8nfJcxqrM6vqOvMQbVcYTrOzfnbcEXczS&#10;+S/4Ou3/6MrPM2TnO8mrOmdCOchSnY3I9O98R1d+lZfu13cZqzKr6zvyZno8QcePkd+KZ+zsX+l/&#10;52wR+fqnyxd50P2Oz9L+nsXis/I9r52zhFWZ1fUdeTM9niAb/5Vb9DZf7fu52v8zXVX9X8vu7O8c&#10;9Kr/a95d/6/mf13/17KrMqvrO/Leav+Aji0+huGfdHzp+CuXaTX+q9xu/4Ce4avOn2e6Ws1ZfDz1&#10;MU55xax8RTf+a/qqzOr6jrz3sD/1rtb/ei9rm9zXPuQ8ms//PY3OkX1On83luxiBzoX5ngEZ/D7l&#10;deVXea1krMqsrq/SZHocDAaDwWAwGAwq6NxcP1c4wEejksvXHx8Bz+ICWbv7HszVOoL90s9EFWer&#10;9mO+ZzyLC8z2MiuyuIDu2dX9/yfrV7UVsTa9nnFu2J97ngdy6HXnIne4PNJUa/TOLpke9FygcqSV&#10;vm7lG0/g++/VPlXsj5gTfmOHI1Q/o/Erruueefbve7xR+cIsjyxenXFGHS9Yxft2OLou1qlnE+HX&#10;M33tyLjiAk9Q+X/sjwx+biXjaFUH3kc0Dqfn+Chf+4VzbnxXfVRnJnheY+v0kyxG7f2Ftsf5FbDD&#10;0a24DvKr9LUr44oLPMHK/yMrfS/jVXc4Qs5SaF/Pyu/k0Xy7MzMhD22Wclw3VTmMberfKHvF0Z1w&#10;nZm+dmXc5QJ30Olb+6z6eK/rDkeo77XM+r+O313/37E/Zzv1LOdu39K9A9pvdzi6Xa6z0teV/q/P&#10;32J/9//I7uM/+sdPVum8Pfm4Wtlf887G/x37oyO/dmX8P+HodrnOTl9Xxv+ds44VqvW/ct5ZTIDr&#10;2m87jhD5sJ/OMbNnsjlwVl6VR7V+PplbX+HodrhOT7dT9x0ZnxUzGAwGg8FgMBi8f8Dn6NrvUbiS&#10;t75b4x7vvtfYwAl2ZX9PXBRrXjgA1pSPqAN2PAHrWmJ6uq+y2wdcAY7hFBpP7HCljq8FYha+biR+&#10;FvB9rL4Ox2/oepUzGPHRmA1tS+ML6KvjdlXGzv5dXrtptE66D97luFcdQfa7I7T3eI7rlKvpApHm&#10;at/KdMT17BwLcQuNszoHo7/PRT3QDXol1oXfcfkpQ2Px1VkBtUXF0e2kcZm0rsp5Ukf9LaErdQwo&#10;D0tcD/torFDTESel3Cpe2KGyv16v7K/xcdo9bRI9eXxL8/L4dsWrZfyJ21z9mHLIip00AbWfxx89&#10;jpvxe1fquPrdMdL7+wSdOz3dt+XyeBza6xNw+ztvQD76m5TImOkGVFzUjv0rHkOxkwY9Ku+Zyat8&#10;mL9H8EodT7hDyuUDV135lhV4jjEus5nvtaAPOV9Fn9CxqeINvf1W/XHH/gH1f8rjKXbSKOeo46DK&#10;kX3P7L9bR+UE8fkdd6icn+7HugId2/Tjey3ig2/0vRzcUx1k15Vfy57vzteDyv74MuXUHTtpVCaf&#10;dyrfznf6h7eZkzoG1Aa6p8fHZ9ettpNT/k+h4wdzzOzeao/d6rrvJVqNW35fy69k6daut6Txsiud&#10;nNbx9LnMd13Z/zcYDAaDwWAw+Lug6xhdz9xrHtntSYx1kL4rZadMXasS787Wgu8Bb0Fej+ew7js9&#10;R1Khsz+cAOl27K+xFtY7PPcW9HmCtyBvFo8kTu4xG+e0iD0636VQ7lbjFQGedZ+jPLTHIDwmq/y/&#10;6jNLq3kTQ6m4GC8X+TSWoxxyxylpPbX+Ki98zo5ekF3LUblO0J0xcY5HuQiNpXc+w7l75ZXhCzxG&#10;qvXz843OwVb+n3KyMr1u2d5sb//Yjdinx3yxbbZvm7YCJ+JxYuyt7aLTi8vucp1gZX/s6mVmsf8V&#10;j+g2CjAHqGx6kp9zQd5fsryrGLDuD9J4N7HW7LejKu5VfY3urVKuJfMZK724v0OuE6z8v9tf5wm3&#10;2p9+SVz9UfbXfrFrf/wGeanPI1+3/2pvB35EeVXlD8CuXqr6nmA1/6OecIy6B+UW+2u57odvtT86&#10;pBzVy679yUPHDrW57nfZyQd/rvyfy+s+P9NLds/lOkG2/vN9RTq3yM5fq24cK3vR/nX/wz3sr/O/&#10;6txyoLOb93HNk77Ms10+Pv/LZNF9GCu9+PzP5Rp8TLyF9eLg9TD2/7sx/P5gMBgM7oVs/beKZYC3&#10;9K75jmc6ha7XuvG2ip2eYFfX9ywzy0/jP6u9kQFdl74FXDn7UIH41+5+zVuwo2tP/wj7V/lp7Edj&#10;FX7GKeMIHcQtPJ4Od6a8Lv2PM3HMfZUP455/J3aqdfB3JFaxkqxuGpPRduHyKLJysrrC/7iuNY7v&#10;Mqm9iFM7V7iLyv9rjF/PS9HPlPOtOEIvB93BnWj56EXP1aAflyeLOep3P39LO9J4OvJ4G/C6BTyW&#10;7HxAtg/bY7PEz72uFYen+Vb64HnixhUHu2N/9/9A25aOUx53zThCBxyV8nGuw+7/XfujFz2P6TIH&#10;9GyPQtNlNlZ9Zfb3uYieravyUv0ot9jpw8vh3glW/t9lyvZaVByh64Q03fsf72F/ZKKtZTIH3pL9&#10;K27xWfbP5n/4QvWXuo8Cn1RxhK5T/H/X/wO7/g7flOk8m8Pv+H+tWybPPfx/Zv+OW3yG//cP9fdz&#10;sHruUOcpGUfo5ejZwap9e1rXhc4zq7OZbjfFav4XcPtX87/Od2bldPbvuEW/d8/531vHvdc7g/eF&#10;sf9gbD8YDAaDwWAwGAwGg8FgMBgMBoPBYPD34RF70dn79JHBfhP/rPa9s8fS32kRYG9M9nmEPnVv&#10;qcPfaVxxiexL83x9/wjvANIP+zeeyVN2dTnNR/ft8ansr79jwr4j9tnpPrcsz2pv8K3yd3v11Yb6&#10;HhCH1hvdsodM+wT5PattV+jq8sgydV+k9o2s/zjYr5bl6Z9qb54/u9obsmt/3stE+vjf37Gh9n9t&#10;vIb9/XcH1D70ww7sI66gfanbyxbX9bdFOqzsT9uhTzs8/6z/c538eZeb7qHUfZsB2pu+a4l9fvqM&#10;7rHVfLVNkobvJzgZQ1QX/q6hrG8rqFtXnvqCzPaMvfiGVZnkqe/vUZn1/XIn9ve97lznf60n55J0&#10;nFRZuM939IrMei5E86U9qNxXfNPJfnE9X6G+AHmqvk273PHn2dkBzcf3lq/kx49r/gF0p+9iUz0y&#10;5vt8pdKxz3m0TtpffU+v7mXX+ZTmkb3bj/bg/fB0TOCcUzafcWBD/+3Mahxm/bQzliPL6dywsz96&#10;1TEL/+ntSO2v/l33mpPnif31XCLtV8vM3l3l86zK/vxPO74yJ0C+7ONAfnRHG878Orqr/Krne+Xd&#10;dYHK/uo3AW0xixXomVFd31BXnR9W5xsy+1OujuV6Xc+lep/Scx+d/ZHJ29cz0MVdducWke6q3N14&#10;d9Ke9N062pc+2nmKwWDwofEPiCRqout3vRYAAAR5bWtCVPrOyv4Af6I2AAAAAAAAAAAAAAAAAAAA&#10;AAAAAAAAAAAAAAAAAAAAAAAAAAAAAAAAAAAAAAAAAAAAAAAAAAAAAAAAAAAAAAAAAAAAAAB4nO2a&#10;iW3rMBAFXUgaSSEpJI2kkBSSRlKIPzb4YzxsSNmxZPiaBwx0kOKxy0Mitd8rpZRSSimllFJK/df3&#10;9/f+6+trSoXfg7Iel0z7EulfU1Wf3W435fPzc//6+vpzfst1px5V1i1Vvn95eTnYY+v0r630//v7&#10;+y9Kdax6P6P/afvP4P+ZPj4+ftoAcwFto64rjHbBdYXVkfgVzr1ZmnXMOLO0+rN1ThnSP6RXUD7K&#10;MUpzpIpXaVb/5/yR/V91S/BFH/+Jz7iIL3KczPmjwohf4ppnS5VXXdexnpnNRVke8mNsyvMsW6af&#10;VJxZG0i7VL7P4P8Otpv5/+3t7fCOiH14pvfHTCN9QZsgvNLinPZH/J5WHcs3vJeRXvd9PpNp0p66&#10;si3nHPjo/p9p5v/sO32eTEr4sOxY7SbHVMpQ9zP9VN4jr/TfqB1n/67wSh8f1vlsDiAeZeT9J+89&#10;itb4P4XNmG/p5/lugO2xYfbr7Jv0vXw3GI0V+T6a/T/HkPRVliXLO6vvEo+irfyPL/Ft9rWeTn8v&#10;6ONJjrXZ92bzUdaD/Hp7yPE802TM6TbpZJlu+Tvor9rK/6WyUb4Dlm37e3v3Ne0k/cD7BGnRpnjm&#10;FP9nPMYk8iLNXr4lPer8r5RSSimlnlOX2ufNdO9lL/nWlOsgl7BhfRvNvmv699RftfZ5tT+sOdSa&#10;yWzNeo3S/31tI7/zR9/8S2shrJv082soyznqR/zjMbu/lN7oepbXLK1RvybubM1pVua/iv2y3Psj&#10;X9Y88pz2wjO5zp5tJPdeOWcNl3s5JrB3sya82zrLmeuJdY/1Ztaa+rpShfc61r1MK21Xx/QZkFde&#10;ox6nxHol90mXve6lMp+j7pdsb6P+z1obtmY/vms09le83Mct6COs860JP1Yv7JdjXv+3IfchEHsZ&#10;dcy1yrRVptnzGtm3/xNBnNH9kf9HZT5Hff4/xf8Zf/b+kHbinL0Zjvgz/8lYE35qvfqcl3sC+HpU&#10;p/RBt09ez/LKsNE+E/ezP3OdeY/KfK628H/fRymfUKY8LzHWMX4yltGe14afUi/CGDf4jwAb074Q&#10;c233fx9zco/ymP/5fyLzKPX73f+zMp+rY/7PuR079H6SdS318Sl9g7+Iyzy2Vfgxu2cYtuT9Oudh&#10;xnDiYue0NXud+DP3KI+Vg39r8SFtJ23KntnI/6Myn/MuyH5b1il9R9/OumKP0VhF3Eyv59f92fvB&#10;mnDCluqVYdSDuaT7N+fy0TcYz/fnRnn1MNpA34tMGxM/856Vufe1S2hpvUA9vvS/UkoppZRSSiml&#10;lFJKXU07ERERERERERERERERERERERERERERERERERERERERERERERERERERERERERERERERERER&#10;EREREREREREREREREREREREREREREREREREREREREZE75B+Hl45q2TuOnAAAAVNta0JU+s7K/gB/&#10;pYUAAAAAAAAAAAAAAAAAAAAAAAAAAAAAAAAAAAAAAAAAAAAAAAAAAAAAAAAAAAAAAAAAAAAAAAAA&#10;AAAAAAAAAAAAAAAAAHic7dbhaYNgFIZRB3ERB3EQF3EQB3ERB7G8gQu3piH/ignngUObT/vrTWzO&#10;U5IkSZIkSZIkSZIkSZIkSZIkSR/RcRznvu9P5znLtXf3v7pP929d13Mcx3OapsfP7Bj9LPfUvXUW&#10;y7I8XscwDH++h3TvsmOVfbNhdq3N+z21f9U3v/6N7l+263tWOeuf5XqdffvG2b+6XtP9y3O+71//&#10;1+d5fto/1+z/fWXbeu7X79u2/frM9+e//b+v+h7X96v3QK7Vd/ucRdWfHddrkiRJkiRJkiRJ+vcG&#10;AAAAAAAAAAAAAAAAAAAAAAAAAAAAAAAAAAAAAAAAAAAAAAAAAAAAAAD4QD8K+ay4UtoqZgAAEXJt&#10;a0JU+s7K/gB/q9EAAAABAAAAAAAAAAAAAAAAAAAAAAAAAAAAAAAAAAAAAAAAAAAAAAAAAAAAAAAA&#10;AAAAAAAAAAAAAAAAAAAAAAAAAAAAAHic7Vyts6y4037/NiQSGYuMjMQikZGxkcjIyNhIJBKLHMmb&#10;/ghwbm0Vkplf9bO1u/ceZk7xdDqd/sxgtBmM6buuW47jiEYBxvLnrUG4A7AYowv6Oc150q2Z3dh1&#10;bUEoDyd82APKd+kLBZ8wDMP/fTlinstbml518N7rQByUXo5A/PUGXGKREZOEx531kyoia7tUHiZ4&#10;VOmreJzY4vI2vyeUtyzLZLRyn/JHSzwKi+k4ehLAhEzG8iFzkRyWgHJQsP6zuQTTdf64421+T4B3&#10;XGfdjfCHrC89Xo5cBQAbI4MALv5qSEVnVD8suP7wLaaPGlGwJ599+rzN7wkZ3tU2DazjETQBWM5F&#10;6Yl/O/h123Ow9REKwNmuHcreyD7a8RJMpxaknyb86/g2vyfodGyFfjN+6kZmlnZejwHomwGVfEkD&#10;PsE1Lsx61Qx7+bmHL1/bv+tw/2c0JMVAvM3vCa2eNK6y/8BGNoYNfVnIPs6w+oWUPU7hqGL1mwYE&#10;YOOOJ4P1br4LoM+zJVMJn32b3xM6ZQdS8zE4awxLAPa26mFt20ILN0mAB7imRQLlqV9R0bM7vA2n&#10;4ei7cmRMqicBqO5tfk9Q/fwhAQx2hAObBFDIF8CDrjBBk5bhQY82rm27vvcolcNPzhYZmmo6usbu&#10;q9WsAeptfk+AxU2NCvMn6XwsE0mgvDq8vmtQADMSDfQA93hbxDOGFBMbSXMJrjPkLtE26t/m94Ti&#10;0hUTZkMOMRfLvTrir/H9R9oZZkbjyB4ACqDw18brYusWBZsEBIBfVHj+hdOQvM3vCbqsemxNoTWi&#10;o3esaUvo7RXH2DQMeLSeHgAcbH3fNsYWzVgm+IAaSAC6t2T+WR2+n7/9fCK5feHy2tapvP9gK/0m&#10;HdVPZE+v/OuyB43JqpwHxR0eUQCWhPhxrA/mbX5PGJbPVrYrqOpyc1ujm9OeKv12ctGF5KoH2J/S&#10;yt7pFoKkEJa4prV+Hw3J8AP8lyu6uQUux2ZWcm2QvsJQz1hLhhGUYEhg/5Mpj8BFdnfh4S/wpA9v&#10;83sC+eoeXvVze/19K84NuD+NdRrZFzF0Iyy8xnMQI904lPOgRRN5fXkJiwfXaEtLyPvb/J5w4It/&#10;8uoDL+FaYnzcxbMqrl3j5q67BKCL5Z9my1ZgwAMfBHAGfWnEJ6Yq09v8npCr1Vs0+TMY14HH84Ft&#10;7ZuRPP4WMezb+ikfrYGQRo+wCKDSDSSZKwx+m98TuoGXfVvwD9uABPR27LCtLfr/pwAwR1RO9zNK&#10;HPDIbzlLdCR9Ov5tEYlzX3/+Far+dvAdkY+4cOZ/zsAe+ONHV/ZtdI9+n1Z1/T8T/VjBbunT0HRf&#10;7//dUlbJF5ueOM1lA2c/PMf75PYvtEWqd2fpmGu1W5ZiNmZOkik0Fz3EDm/zewJqMez83SHRQVP8&#10;x3a92P8zswHpvkCHYw0T10/ecjYlGkTHWNfgEWPEIgHz9fxxGcG9c8yzcujVUBy8Wfv+yu10imyk&#10;NeTsU2AUyeLBp2rwyJvFfb//U9zcAPQtRXxwdBVuAyQ0LCj7x5ubAPiYTxadu5lPjvJVWHzd66Gu&#10;PwhAF536+vx3DnjW++rXFZM+uck0Y3TsEE+33H495j455FhdPjb68F8KgXizGEiAv83vCZyt9eX1&#10;OWJvOeu/LOTNb1facz7WfLr4l8MHwTIlfKCUwmrUqfKr89fz5xUdgT8Z7+6q+lSXjgQAPl31ku6Y&#10;WmW4OEAKQD5AOLacvt7+MZ1Ibj28O65//MPQdmqwuFEW77e/7HeM/xtFZ0Zf416wjV7N6W1+TzgX&#10;WfOZppp/1/9YIRGgXczHqgtTlsAefXTRqhokltOxLZGyRQlMWBdSy9f7vydJ3+PC8bF/X/+95kHA&#10;HcZgzxXi/kwO/UHYUsgh7dm7GeoGb/N7wkVz6PpOdUzjvv6UBsB8j1P/SfqGkQPhiYPit/k94aI5&#10;32noy8xvWB8xdNqt/73qjS3OMymH/5y/DELAt/k94eKf/xCa9tP44epXs7/+pwZwhpw0ILhANjH+&#10;Cv+YwFx590cDBrQBG62qPT9VjUF7FxYLhwRw7hT3I/xjObriceX7CjkMX4Zi54ry2xyW7fyULb6d&#10;yfMygqlQwQfFxWMWQNu7eaWd8ivrnzAE+rgz390qKnMiKjn6FLZIgC3Y81h03WfgfCU/fYfZE/Qq&#10;519Y/+gTlD3LGw+XPisKYf/oNtT/IEUMCQLiO2NGyJqmlkKPgzLpRQToIjg/f33/S4fdPrYscuXf&#10;doMvblCN4WEpt2WOa5gXtAjLRvRDz0nBEuucuXNOn0D7TIkLi0v0Nr8nIH+lpu2o1Q7jl8SF3prZ&#10;XfpLqytWTfypHaJnDdg4e4DNVKBEb/N7AvNX48ZuDqzkPg0UxXJmN5oeoxskuVJcGLFnri0uE1TD&#10;+hnz5mvm8rFFBVHqB/hzfs9v6jrJlwkrvR3v/8gxHdaBF53WsAR/tsJg5iRGzIHMXEAHEXlQobf5&#10;PQEXD3N3G/p27PjuOdl58GATjrOc32cwa1ucag8URPk9ZT6wNFb2SAABjLBTdg3ieZvfE3D58dCK&#10;4Nu1xe05Pb/jgNYQd3U/cq7o7PbDQjj2CpjaHBb2tCb8DREThm/ze4Licjbs4EiMzC34S2gAsPTf&#10;s5FbaxG861AIYPGGlDnvcaVHNFjHn+Dfo3VLAXqeEPPlz9COSCOUOSwfcbo2wsFXHcS7azERrCL1&#10;m45Khm/zewJ2suCCTtT0pP708Mam6W2Y9yUk65fziKMihynMq+tXVARbRqontHGj2Nv8ntDiDsbc&#10;7a271WzHBzbxNlAD4KUQ0AdES606ffcHQEXMcArOc8XobX5P4OWn7GdPPXsFk1VhW8JAwYC6Vwh3&#10;7pBS1DN8YptDyCmxAbDcKPY2vyco4q71RBlcXraWit8AsHJDgJRX3RPc6dTqP7nwZT72EiRyLdFy&#10;p9jb/J5Q0542cnNbpX9m+5oaCUE+fy7/bCSAERrjXHCJTEA2Nu+fTOu/lvj4N/ofOV9t13A194EA&#10;SmTr/0n1uGWi0YClnPFx5XjBQliwzEY1dyMBDfPYLPQ2vydg3944b2DWrib+Fqs3nOyzyzpDSsca&#10;to9k5DlbYuay4pAEmY6/2OLi3fQ2vyfkuFHX2jZdzY3g1Q9HTfYVBwBzmn+GQ658IWwCU7bI5BJq&#10;fvTLclbJvr//6VLYWw87eMW5rrFdyukf9pragE/AsxXaHmvKkMJgu9FUiL16Cd/m9wQ01hkj+3iN&#10;d/AACK/xBPt+dLWyV/6CWz20Q+JN0PH3RtpDet5+iH8q74wCcFd3KzeFUE1goI6YczKia8En3rJW&#10;2CJr/ci1c/SlTvn8BP+yUjD1hKfWXPUfWdT1bzuq6VqqbSvMeTlIAI14MNr98OdwHPvSIM7FR22+&#10;vv6thjXV3tfM3i+RgPYPh7lwYu64v52yXu7YsSyKp95aa8fQAQP/m8EfgFLi1/s/nfJl/5PTtnBr&#10;M/nDRSfI/tsVqNvVY7NfnX9aSDvG6JN3XPNG/jA8sJbIgbrA3ub3hK6npTfjEIeOyFP9fl35/HfQ&#10;HpvghIQkAJ2OGBLB+g+4X+r0Q9/BlyEKitwF9Ta/J6jeI/22o8S/4VEWkAqPf1wVgMGcx2Mxjx/4&#10;AifPWAAKesW1w98I+cBfiH8cNjGQz99A+wIoMCrF/A9/V9xCthBgHiE27tkloPmXYUw+DahR7E5/&#10;/f634x8fPx9LhI5PSvVTAHDG9A1Ow7EAJhwO66tPZOMSA/Y8F7ufYlogY/QD80+17NHRIANYc3D0&#10;yH+jAdgxZmhuXVEdaoqIGiXas2sOgqCqKDmU8wTzId9//tXuDtitLel62eYmfcp6fmaO8Cach8Si&#10;fksC6NoqNbIGyoSpmUPEREmCUUKYfgjr1/s/tP4de3ZtA45QXvJmNbi8DZa4Pc9yojCSt3RJQIu+&#10;UTEbMAyJfxt1j5kiFGn4Df8PG3Wa6ezb5rGFCJS7jnZE0CdhYBXYTW4x6sEsN06KNhAggrFIHDX+&#10;Av8N1njKZ98272GwAWcnZO5rORwy4Nt5EQQQJ38goKcI/lFacz79wh/gD8o67HE4+9ap8ScZLO82&#10;WP+NunYDYBvMOdva0fGnigsJ0yKNietSxLMcs9PtGEJ27uv7H52FLbvxaCtoPCQ+YJKDBpvAIu6m&#10;NgO0Ge4Iqc6+7mhMFmYBizOkMOmxbyWiMlxI6b++/7uhoz5y9gs4o+XyHZX/8W+D4rCnMTwHTOPB&#10;LWVP4RqIg5QDsVP1HMpJX+//VTsd2MYXjqAA29kNA/tfXyMwqTyqLb4ex37NAKnC6cY/mjON8PX8&#10;z8FFsuoQs1Gv38adjivbf3L04ZacwLPOodg8F3Isq5/gcGjPUbp6H47WX8//Glzk2QVo5pkXqOsF&#10;7OPLPOCgr8xGRP4B4l9qd12xFabpHF75AhYSzYPWw9fnf0/nfhvqDT8U5A31HptlHTgkBlIory0t&#10;3vusGx78nNk84B4xceEhgHne/dv8nuAy128OuvziyoHWot+qOnMOfHEP1Gc27AHT1Sh1PI7EMOIc&#10;EAjw8/X8YzonOrCspW8CYA1w08TXGRg9YWJ3m2jEsQC/Hc+6Gf1Ur8Us4Gno3ub3BOPttQXSZs/J&#10;Vqh68mUGx2rr/R4TtHfvU99Vqg00hewDl034p+osjM5v83tCp9R4G3x32twkcEnGD3W0a1qPub+o&#10;Ng3edzJySww3RNYv7l8f/8MpTUO9WLMa9K3KoW5TEBtdkgFT/+vQ/9F2MIEfuvIIt8GtXyB8ff5H&#10;caXjWDDn4eoU2K0NJkecjz2l4msWmCXQo/gGDiHQ7aFR8pzT19e/+9qztK24/r029Ta3rqP1z2Tj&#10;ql6oyfBC8yZoySfgswMzoqRROttf4G9vDX+a5iC5DwBofHbn4RNrnXnv/fBnJp5yBvXM78/a2bGv&#10;i/l6/l033gb6Qnve3AVpbkgNOyx+7meDm+6nwfwVAN2hd6ueDvX3TV/v/3LHMyFNeJMft3eShzNi&#10;XDxjDyxJwJ+dEiSBbqZdcvWPnY3i4evrP97ZsIIGpBhmVTw3VUMdngTE7GY7upkLI3pep+HWKVH4&#10;kwM1neuPy58X6Bf6/vtvvDs8DDRa1ZfFHkOxZCQA7fj6M1hsqOzAAWjgLrA43FtFahtc/uM2ZJwW&#10;8l/v//VmpD4vOsrQFVpCHvvWHSsIwEBxf9pX0zjfO/RqP95cTnLXc/wQT88JzCZ0Ccc8fH3/0znm&#10;hLp+nQQL1L89DP7tccH9PJmUmerur7twTW11ybqOkON9qUVHhp/o/1enBNrpdotVpAZASurkFV2g&#10;8+En8o2Xxp/Oc1IcJlNKIWcYE/h6/5cuKyL+Jbr9hByY0XAV/5ZC9s/wDwxIhOTi1e2+J6cVDtHP&#10;kdRkxe3wNr8n4OnGweyUggX/jozAWNN/tJn/veAMGn6vn0WKAPvRL+wvsj14m98T+KpTPOsjX18V&#10;yACc6V+sCPqw0PhHiPXm01oZjmE8O8c9DEihXNBh+Hr+6MpRrcOs0LVQZzh2f1Y8CpfVQVYM24Tm&#10;Wtvy/P+o++s4uFrF40/cfwiTfuX1Ie+b6I7Xc4bjfiRsA1KEy9A/bTPSjxq6Oyzr/pY1MtWdXtFf&#10;epvfEyCpgY07HbqxDv5q0dbtZ/77uKI/vO6+g5zPCj2vOBJzpodJANcw9PAD998LBAKBQCAQCAQC&#10;gUAgEAgEAoFAIBAIBAKBQCAQCAQCgUAgEAgEAoFAIBAIBAKBQCAQCAQCgUAgEAgEAoFAIBAIBAKB&#10;QCAQCAQCgUAgEAgEAoFAIBAIBAKBQCAQCAQCgUAgEAgEAoFAIBAIBAKBQCAQCAQCgUAgEAgEAoFA&#10;IBAIBAKBQCAQCAQCgUDwv4D/BzR/CDSC1LItAAAON0lEQVR4nO1dP2hcRxr/zXEgpZQMW6TaIiAb&#10;XMQwpDBIBhVJc4VDHFjDNUkRkAwpXKkwaA0uXKUQyIIUSRO4BdskRaoUBlvg4nhFCoO9cIWrFAJJ&#10;1zmq3hXffJo/b2bezNu3knKeHyxPu2/mzbyZb77/MxJ1XaOgoKAgBX877w4UFBT8dVAYRkFBQTIK&#10;wygoKEhGYRgFBQXJKAyjoKAgGYVhFBQUJKMwjIKCgmQUhlFQUJCMwjAKCgqSURhGQUFBMgrDKCgo&#10;SEZhGAUFBckoDKOgoCAZhWEUFBQkozCMgoKCZBSGUVBQkIzCMAoKCpJRGEZXSHEZUlw+7270DikW&#10;5/Zu9NzlDnX66Uvuc7q2K8Vya109zoud6p8TCsPwQYo3kKJumbTX6mPWy1sMFw3U/3eg99qeQwuv&#10;AbzsUOd1a6k2SPEvAK/VNaf8iw6tvVR1Y/SzBXqvrY71myCaneuZm3+f58PfK0hxBGAJUtxBVT+K&#10;lBtjPovRxBRVnUtstwA8Vt8mqOrbvffqfLEHYARgBCk+A/ARqvrIW1KKNwBW1LdXZ9O9MwZpNkPj&#10;l5G6rgC4pu4tAACqWnChi8Ew7AmaJ+yF1Bw0xkBd1yGFe+8tqvpPT517AHYB7EKKEap6bfbunhGk&#10;eARgQ307ATBVjC0VDxtjQmP7GwAEx4Lm/Zn6PGjp45vI3evBxc+o6heQ4hKA/wBYAknxJlO1JfQN&#10;VHUXDaMJYshXjV9Gp9cmjQ3VdRtSTK07VT3u0PYYswgpKdZ4HC4Gwzg/bCE+kLue3+4DGAOYwmRy&#10;Vf0IUjwDqZmrSuNoSjGa8HFyDzUzvYKqji2abmgy6wXkE9cEgN23qv4TUqxG2l1W7R6oT5vAiN0f&#10;ANDjHFflbwL4BcA3gXIT0GK+AeAg+Kz8uXgA/zusIDzeI89v48x2YzCZ0QGIcbt/WwLyojCM69BS&#10;vQ1sz05AizcHB873SaDcFmjhTGAPaqwOERFJsUOQFFsH8CSzj2cDKdYAPDd+yRnLdQAmM3gbKEeL&#10;z5BQBlij2EFVP0FoIbDEN9TiKGiBp/g8ns90X4pcBu7S+DaIIfjo+CWIfu5AL9w+cL+ThmLgYjAM&#10;ksJxlZKh1bfpzBKX6o89bYxAnP9+axtSLFtaRFUfKaaxrhZCqN4i/A4vF0N1baqnTUwS+sumAi/4&#10;YwAfBswsX/3NjLrsN9gA4DKMrwHgdIxI4wgLjbDW4JqIB2gy+RiGYFs9r54rfOJwaVzPZZOOpTgA&#10;MYxn0fkMmWn27/ey+tmCMMNgmyuXI0lxK7pQ/v9gq8MAE0fbGAyRp/r71FMfxsE7TVtWSxyX8TXr&#10;LoMkH6vV7dKK/AYA9V07UUm7WQCwb5Q2n+1DSGtgE5HbPILPNxGCHpN8R7F+RsgH99oRcObzJ87V&#10;xD2Qv+NtS8uh8TJ/vxoo0wkxDYNtrnHmMx9Aiu8R80JfBKQ5gswJn6VMbHEdg9TVEFLUU1Zvw7CJ&#10;+hjm/OgIzyXvnDWdoh9naHf7AD5x8g2YiE3pdw9+4uY5CplMYRPx7GDOywA0XwCN88FpGc10Tfic&#10;nr57TceuaaaZJqZrvuU5sKNoN0mkWExWVzWWABxCiv68zD6QmhqKWrThFfJUUBdDkJQ0iSLWVggH&#10;LWpnu3rabqoAVX1ZMY0dT9j3G1BI9dBiGjGNJBVmhISJn9p/5JR7Ap9WJsW2up/Xbn5kYCUxh6Gp&#10;iVT1ptGu6Ru6bs0Z0WvXaGBTk7WRooFuKXM7BxajSvFh/BdSPMxoYGj8/RxSzOxoCWAAVlO7tBEm&#10;0DcgBnCzRUUfgwjy5lyZYp8IqdxV/QRScHTgEFLsQWsUAGkJn3ZkzO1IkYDxMu2+m7PDRnuRDPMn&#10;PeUghREsJD7LhMWoUhhGlzCbiW1IsT6HvARzgLYhxRaIqLsvXi0BVjLMqXU0HXo5WGnJMeAJfqm0&#10;DR+GM7TPuAM9pkz0U5Cp8Eq1kb4ow9EKV5JfQRp9tZUZW99Sw9d9+DBsmHQ5gBRdQrB5IHNvyfh+&#10;C6SRujRMgpWZUCzypOforfnzWUVJwnkJ3bED4CG0x38BpNGkS8Om1PpWXY9bJNpDhMwMmrx3yJPK&#10;KVx/CSZR9AHq69cgf5X57CkoX+EqdPan7VxshxutMG17N/5/JeO5PrydsX4/oIVq4rn63TXNU82f&#10;VLjRtseqXb9PinwuK0FHN5lVAHDi0u9ZhlX792vQy6ypF/wNxDRWAbxrTdEmhKTWUuQeQI42Zhjr&#10;sBcST94nicwiLtlSErdy7HXNJEawcykAeq87KjRsPvPL7MiXG62IS/L+nOPNjMo2sEYwzHQOvvKM&#10;CeeWHEM7qndBguySUzbVf5YiTLZgJxJyu4eedgFiGBugd/etER6Tn90b55GHMcJsKnwTxIAWHW/+&#10;LqT4FvG0YZZsA2hH1Zdo2z9ACVrs9XdzB3iR/TOx923g57/t/ATyzj8Ajb2rpRwDuGcx16bd/Dgh&#10;EtSm0sdzTrpuD2iq1aGMyjbkmt5TmD4wbc7uQ2tTz0D0RA5lyh6lun35MIhBLoA0bspMpqzjVdB8&#10;v0QzkvSruoYYxtfquufeiDGMZ9GOdsN8oyZVvQkpdqBt5xUQl/VrGyyxibEAwJ6RSBTPMKTUZ24D&#10;qg63Me0xF2XptL3uGMB2xp0A+AHEKMxkIjf7sx9ooqa+0DjdCzDylKgTEKbNUHi2b7hC5Rd13YG5&#10;L4Ycynug9cTvlaPNDFvu/6SuP8DcylDVtyHFNVDI/lurBtHuMZoaJgsX3nTWWKsxhnEXaR7fFNhx&#10;/3mCmIAAbUvmAfkOfk7Ki2QDZK9tesuEQWqg3tbO43Uz4xlp9uwsNi9pRPdBBDsJ2K3meO0nOalp&#10;Czirr7GMwgcgJrUAYoAbADYCNrYdigy37R+PUPQr/Jxw/kL6M3S4lBiEvZGO6Upnq84aSOB2mRHv&#10;GwLMbPeyKuerTZslpRg7EUZmOg3tAogxDOrAB6DFtp7SfwWX86cRX9+o6jXoLdsfRkqyRP23l+v7&#10;JQHvzmQtbATNxVNDfOwUHCAsUUOOQhdDaAnuRyjsTKne5ia7NH+FzWDCdfRiYruaIy+sprvUnJIC&#10;3yeYyc+SAMbJWKn7cdxkvXXQ2PiS+DhxzwfWLtrSv5sp92S27IIY1xgA+7dYANz1PSjuw6BFkSd1&#10;bZtrXjkYaSAiTpUaq/CpaH5JwLsz2Xlkq4JpfTuCFNdBi2bHO06a4cXPp+iyfZme/RM0o0mL6hBR&#10;/QFNxG0M5ncAJoGaavoGpDhCVZsHD+UmFrn9G6Ob9B5lJjWZtP0KwGpCqjxpvy6k4AW94xE2sUOZ&#10;FkCacZuZzwLfZYr3QQyatYwf1e97ITqYp9Nzvv6K/hAK6b0O3udJJcI379xolE3DNqSIed2fRmvn&#10;bJlvMooTmPkr2nH8QYNomj6OUNiOy2+qdpqSl/xNV0Ehd3NRpO7QnP0Urv7Q7jeJb7nfSCzn5nTs&#10;g7J02zBUV1uTpZyMbRD9DcDMOmKai7ru+USvuEOrj+dzh+ervaRuq9b9aWoBtMAGUQlsL0LtnDUT&#10;n7ra1s22TDMC8I0h7ysBji3Jb9dt9/LrfBTdfxor9xCjZaVt5Z37kbvt3f+MP8FSmo8z6OOkMd+7&#10;9JV3Ye8fsfMofGPimwe7r64QiAr6/jWMfMfhxYPJ5e24/gCk3l1XRG6eD3nN86TvQU7NcE4I7ejk&#10;0NuuUos/Rb5dnIJPQeaE3wSi/iyrhbSk3m+KbvtJWL2N978pWGIZrf2B3o1V+kXFKGmz13yOJwyN&#10;gxvB2kfqGRhpQplDpPuB+260J5pScDHOwzgPEOf9XX2LhY8fe34bKHvctHlX0DwoZqiucQIg0+YG&#10;iNNT4hnhuFctikyMlIOKPwZpN+b7TUG7VFPDu08BfN6h//1ntLqwozsfGtd3IKZxDXnv2o6w05np&#10;ZQISOqsAvkl0nKfgO3Xd8bRtahesZdkbEB28v6eGEzGsqM9UffZBksCUBldOP1UtlFpnbie/YpR3&#10;cxg4nt0++cRoXCmwBCleQIpNnMWJ5FKsgU/L1jgBqamXsxYQmWEfd+iFHufYpwukuKW0J567L08X&#10;Br3bJVCkYgWULfwIvn8D0Afo3wwcgRjEMar6tjLVjkFHJox7aEPnv7hmMT2f6XWCql6Edooehtrv&#10;34cxb5y3DyMUTnRtfx2utH0BzXaWVTlTmk8AfAa/pJ1CJwFpr3dXiaTzUD6HHZql8GefhyH5fBj6&#10;3nx8GDoV/jvo94vnBdkZw1x+B6kh89i7NOe7SR+6/gmAu0FzttmuPSa+tULmthmqtaNctvZFYV7j&#10;Hd5fkyQXNNF/QBOdG078CHyWp+3gskNZRMD/APAF/Iv0puEo86V0s1YEmL6FZnKOz6G5DPLBrMOf&#10;Js79vTM3p3UutKR7pT4D6OjRiaf8ZegzR93xBdJOCtuEFHwKPI8TRxO41F6yv46Y8gjEuMz++PtC&#10;Z5eMVZu7yvw9BjGs1DZ5kZ+oaIjvaEbfIdW3IcVTkCm+BNJ2Tp3BhWGkgpycP4Mmvmnj6bM8D52a&#10;OgGGFqx7HwgtUvq+Cc6FocUwgna+moldbn/H1vdmhIRxAtpktHdBw+B8vqoPvv06IzTzMPahDxtO&#10;A439bUjxFfw7er2JTQHwRi/GBMBXUROPFvlDkPM4xNxj4NwONgt/hJ7/ONMkn9olaAF5h2/9FU2S&#10;sfprvoemcDvd/g/EJmjCfP+vYwzKCp2A3qG/RaqjOwdeDYFNAv2/QH7t1bHX3j9KdvNJSTIDdARK&#10;/74Gf6bxTsSkeAF+x76ZIG/9jj3X9y6k6j/tbOKlnJXLWoVOCbfrUL/uZs25E7r96zGMgoKCc8P7&#10;GyUpKCjIRmEYBQUFySgMo6CgIBn/A8ba7jvXcwuQAAAAAElFTkSuQmCC"/>
  <p:tag name="ISPRING_COMPANY_LOGO" val="ISPRING_PRESENTER_PHOTO_0"/>
  <p:tag name="ISPRING_COMPANY_WEBSITE" val="http://hi.ooopic.com/QQB58BB2BC/"/>
  <p:tag name="ISPRING_OUTPUT_FOLDER" val="E:\设计\项目\自创项目\2017-11\球形微立体"/>
  <p:tag name="ISPRING_FIRST_PUBLISH" val="1"/>
  <p:tag name="ISPRING_SCORM_PASSING_SCORE" val="100.000000"/>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OUKiUuLhOzRzQQAAF8SAAAdAAAAdW5pdmVyc2FsL2NvbW1vbl9tZXNzYWdlcy5sbmetWOtu2zYU/l+g70AIKLABXdoOaDAMiQNaYhwhMuVKdC4bBoGRGJuIJLq6OM1+7Wn2YHuSHVKyY/cCSUmAODApn+8cnst3DnV08iVL0VoUpVT5sfXh4L2FRB6rROaLY2vOTn/5zUJlxfOEpyoXx1auLHQyev3qKOX5ouYLAd9fv0LoKBNlCctypFePaySTY2s2jmx/OsP0OvL8iR+N3Yk1slW24vkD8tRC/fTr4eGXDx8Pfz5618r1gQmn2PP2gZBB+vi+BxBlge9FgEa8iJIrZo30/2Fy/px5LiXWqP0yTHoWkAtrpP93ys2DgFAWhZ7rkMgNI+oz4wuPMOJYo2tVoyVfC1QptJbiHlVLAXGsZCFQmcrEPIgVbOS16FLm+FPs0iggIQtcm7k+tUahKoqHtwaW19VSFaCuRIks+U0qEqMTMsY8XxWiBNW8goxC8FctJfxSZVzmB92qL6nnYyfCs1k0JWGIJ+Bctj0UIO3B38tqCc8Sod6Civs8VTxBt4UAQD9EfLVKZdz8UoarQls4S/lDpxUBvnTpJGK+74URoc5mxxqRPEFOwfVhB6IEOCQBABS8FMUTZCOT60Yc4TQdhnDmTs48+DBtwplcLFP4VEPtmBHIhJnIu6QgU0kAOR6Gl37gaKeBKsTRipflvSqSvSzdjWcXsEttHwrBZjvgTGNsgCE/JLBXUYi46gLz8JzaZ9GYUfg6JuBcj9d5vOwpBxXy3STdTckaYrWbeJ3536JFY/8KShwYyR8i4Z8DEZ0PkbgmIZAHCbtkKL5wJ1hTgSafDTNsmCfmutDTB8TjGOR0SNdS1SXsaJcAPxgOKg+GqQnJpzmkkou9HxBcgwoRN6uFXAuwo0hE0akIONcmjs7sT3P3j+gUux5xIkh1IKCImWagNWb8AeWqQjxZ8zwW6EbEXMf0AZ4lMjHPdO4Z/Z9r+TfiVcu3b1qqpg65ejPUnj12/45ZdQk2VZXIVlWXau2w1vynWKHr7Icm9Dn60/SHNqE4cP2XiUwpszpt2sCz47O1bGiMOo14pqf6R+ulLQkbvh+7QFhjqfpLEJgzdE+D0SDtL+XSU1A0a9oG9BU3vx2gk/otAFXoqRgX4Ko9Ey403feXvyTj0GXQMy7FTSmrzoHMVGMToO+HNoYJOBWVeCzGG3GrYPZLBV83cxl0RhPpzoDujH17rYK5zAOTKQAu2pGqRKnMwP6kB+Z8SjYeaAh+7ySXqk4TU7ypvDMkD76tM/HtQHlbqMzsprzcJG/TZE6eY0VzuKBROhswkmzrr3d8dsrv6VEKCQ5gCLExtfXkYutaTXsKQQloV3gs3Aw+UAsZr+IlNNNbVedJT6DmFuOQUwxg7ZlDwYt4+d8///bE+MqSZhe1u78PAtEjGbAg2YL9SVUlyr+6QBge78uZRR+p9ta3ket5CWQuZOGL3K5401oylcHWQbdeSPI2aJgxbJ9NoQ5Ck/aqLmB0G4IwxcE5cJm5GVijKS/ugAiZUukgFONqnYDVMO2PF++6SmUuhsg+r5XoAzN3FmHHMW8hoPjgknnX9MwEbjlx+zoiVYveYPYZpsCzX+GJRFZDAQNCtm8Z9E3a3Fo9uBZDAvWoStPaNiwGRNGsH2li/W2n265K8yro6N3Om6H/AVBLAwQUAAIACADlColLsXU6XJgDAADBDQAAJwAAAHVuaXZlcnNhbC9mbGFzaF9wdWJsaXNoaW5nX3NldHRpbmdzLnhtbNVX227bOBB991cQLPpYK+km2TSQHWQTGzWS2G7sXvIU0OJYYkORqkjZdZ/2a/ph/ZIORV832URJa2AXhmFpOHPmPkOHx19TSSaQG6FVg+7WdygBFWkuVNyg74ftV4eUGMsUZ1IraFClKTlu1sKsGElhkgFYi6yGIIwyR5lt0MTa7CgIptNpXZgsd6daFhbxTT3SaZDlYEBZyINMshn+2FkGhs4RKgDgN9VqLtas1QgJPdKl5oUEIjharoRzism2ZCahgWcbseg2znWh+KmWOid5PGrQF4cn7rPg8VBnIgXlYmKaSHRke8Q4F84KJgfiG5AERJygubuv9yiZCm6TBsXHwAmEwV2YEtz7zhzMqcYgKDvHT8Eyzizzr16hha/WLAiexGeKpSIa4glxAWjQs+HNae+yf9K9vvnY+mvQGba8CY/IvL3ut64uOt3zm2GvdzHs9FdSaPyG7jDYNC5EJ3SRR7C0LcSUZEzNLnSs/2GwAYsFJVkew1C3BcZrzKQBSj5nEL8rmBR2hjHcwbq7BchOTAaRvXIBalCbF0BXcB4Q7cKoraK/f7CK/sHBhu+B17/y6z4zQ2YtixLME/pb2hYG66QF21irjWS4dzLSki89gnQEvMtSWCu/wa1QbeTcpWSMSZDoay8DRQZMYckLi/5HSwBTjIwVtiz19pz7JBdMEsTDngRyObgTjyhhOTpp1unz0Ls6i5ofdSE5memCSHELxGqC+StSfEqArBckGec6LanYM5YYKVDjRMAU+LGPpQf8N0XXqCItUNKFWYL1Gr4U4hsZwVjniAtsgu2MdGE8fv1JwBkzZgXKFja+HFx0zlo3ne5Z69NL5yDjE6aiJ4Jj0iHN7Fbw2YwobRdyGI6IFQbKpHDBy7MqvtWfnwYj0kL6NP/uZKxBbzEl29HylMQ8akFltQmblI3omquExhYUmBKPiQcRjgyhCqgKGDFFtJIzwiIcy8a19UTowiDFN7CHNs+30MsTocq3GMcbasw55JUgd3Zf/7G3f/Dn4ZujevDj7++vHhSaL6y+ZE6d31inD665RyQfWHbLRXF3joaBm/H3j/xyNf1XJ37/qvWhSla6rU/DSgXRGlSC61Xh6p1X4bryK6q/tp4qmYAjLfYtikNNilRY4L+zQJ9RKr98O/C1tp1S2aLfv9oi/xu3/dvysrxxOw6De6/87iQVSqQYDDdYl/8Tmvt7O3jfvveoVkO0zb9dzdpPUEsDBBQAAgAIAOUKiUt6CqCyzwIAAIcKAAAhAAAAdW5pdmVyc2FsL2ZsYXNoX3NraW5fc2V0dGluZ3MueG1slVZtT9swEP6+X1Fl3wkb22BSWglKkZDYQID47iTXxKpjR/alrP9+fkvjtA0JPSHVd89zdz7fXUnUhvLFl9ksyRopgeMrVDUjCLO6kbBsFIpqHqFsIIodTDAhXwCR8kIZTaub0XwepQ2i4GeZ4Kh9nXEhK8Kixdc7+0liixxjiS3IqZw1yaALc2k/Uyg+xs9LI0OETFQ14bsHUYizlGSbQoqG56OplbsaJKN8o5Hnvy+Xq8EAjCq8R6h6Oa2ujEyj1BKUApPSr5WRURYjKbA20rn9TOR0oT6+/QFtSxVFS7v+ZmSIVpMC+kW+ujYyjOfa+ydexREQ/qGGXnw3MghlZAey7/zizsggQ9RN/alspChMQfucjx9xz2GC5Hr8NOH23MgowVzIBBp9BV+eH7dGApD/Gs59YsZVCvZk6nqwEMyjpwwWZm8kcXtyNlWK98cG9XzAYk2Y0oBQ1YGedNJPpFGtm76uwz3DO+V56MtrOsibYE0FS5dw4K6v7/DL5Y3dFaHTvS7IUMLWK4MUO2WH/KvreoQMlB3yhdEcHjnbHWdwaHKk9pFviH/Oj+uvrcCJPu4r1h5bswn1YGZXhcG9pgVVIoeFWQl6YROkgr/SCswDJrE1udzio+QSTra0sIw/BpfuXhBqlcQHet9zpzssQYoMTjWezVSv66DK9jjelu7HobugO89Q7/J5RBBJVlb6riqaed48stVxP4vHFF8bkPd8LaaSKiI3IF+FYJPjcIEwGSzckA3BkzioQhKfrnLinZwqP2+qFORKvxqFfff0lQ5Y0qJk+g/fKLxDfsAYsDoqltofJ1Q3o3vHQOGbAIjMyrYF3MFZqoYhZbCFdgkECnvlobslSo/eUMNd4wOsMRwWrznoyXCauqb0O6NrlhDXN5wgvOm8TjOcpd/4HtfvfCSpslfrbYCxFd0uNtN+IcgpfDv1XGv7cRG10vwD+h9QSwMEFAACAAgA5QqJS3hHtLmEAwAAUg0AACYAAAB1bml2ZXJzYWwvaHRtbF9wdWJsaXNoaW5nX3NldHRpbmdzLnhtbN1XX2/bNhB/96cgOPSxVtK1WRbIDrLEQY0mthd7a/MU0OJZ4kKRqkjadZ/2afbB9kl2FP238RIlqDFgMAyLp7vf/b+j49MvuSRTKI3QqkUPmweUgEo0Fypt0d9Gl6+PKTGWKc6kVtCiSlNy2m7EhRtLYbIhWIushiCMMieFbdHM2uIkimazWVOYovRvtXQW8U0z0XlUlGBAWSijQrI5/th5AYYuEGoA4DfXaiHWbjQIiQPSteZOAhEcLVfCO8Xke5tLGgWuMUvu01I7xc+11CUp03GL/nB85j9LnoB0IXJQPiSmjURPtieMc+GNYHIovgLJQKQZWnv45i0lM8Ft1qL4GHmBOHoIU4EH15mHOdcYA2UX+DlYxpll4RgUWvhizZIQSHyuWC6SEb4h3v8WvRjdnfevB2e927uPnV+G3VEnmPCEzPvbQefmqtv7cDfq969G3cFaCo3f0h1H28bF6IR2ZQIr22LMSMHU/Eqn+huDDVisJ8nKFEb6UmC8JkwaoOSPAtJfHZPCzjGGB1h29wDFmSkgsTc+QC1qSwd0DRcA0S6M2jr6747W0T862vI9CvrXfu0yM2bWsiTDPKG/lW1xtElask202kqGP5OxlnzlEeRj4D2WY4AHl4qSCUZdonP9AhQZMoUlLiw6nKwkjBsbK2xV2pcL7rNSMEmwfLEHgVwPHwQgyViJXplN+iLWvrCS9kftJCdz7YgU90CsJpgwl+NTBmSzAsmk1HlFlcxYYqRAjVMBM+CnIXgB8N8U3aKK3KGkj6sEGzR8duIrGcNEl4gLbIrti3RhAn7zWcAFM2YNypY2vhpedS86d93eRefTK+8g41OmkmeCY5YhL+xe8NmcKG2XchiOhDkDVVK44NW7Or41X54GI3InQ5q/dzI2oPeYkv1oeU5inrSgttqMTatG9M1VQWMLCkxJwMQXCU4ToRzUBUyYIlrJOWEJzmHj23oqtDNICQ0coM3LLQzyRKjqlOI2RY0lh7IW5MHhmx/fvjv66fjnk2b0959/vX5UaLGhBpJ5dWFFnT+6156QfGS7rTbDwzkaR36o757x1S76ZsSP/7sZP7jp/F4nD73Op1GtEugMa8H163D1P9ThuglLabCxkGqZgEMsDU2JY0yKXFjg37MkX1AcOy8A4tHqCPW0n+LYo6c72+B/4mk4rS69W7fcONp5dW8gfft/ULvxD1BLAwQUAAIACADlColLqL2ioowBAAALBgAAHwAAAHVuaXZlcnNhbC9odG1sX3NraW5fc2V0dGluZ3MuanONlFFPwjAQx9/5FMt8NQRFBX0jAokJDyb6ZnzoxjEWurZpO2QSvru7TqDtOrH/F3r97X+7G719L6pXnMbRU7Q3v83+1d2bGGBsRaiCa/eAdh0UeBALCQqYJjrn7D0vgOYMYo/cIqllCafw4Uw0CfDUijHjnVRvGoSy7GIeeJtYBBxkIKZCD28D4Fcgtgs9/H0K9qyympKshiel1pz1U8503as+47Ighomv5mbZJXow34K8gK5ICo7pyKwu8ux4P0LZXMoLQVi14BnvJyTdZJKXbNmVf10JkPUX3zTA4HH0PHPsaK70i4bCTzwbo7pJ/Fcp+M37MEMFYUoSoJbvwKw/UMe4XZBHb3OV6yM9uUHZtCAZtLo0nqBcjNVel7vZcBp2uiGGtyiHoKQC2bIazlEOyEUp/pNS8gw70kLbPT+hlJNlzrKGmw5QQQ5fFm27uncu9G6Kip0rxL0rtA5dv6JrdPigCoDamUrHvMrLuwjZhWZiOHH3vArOofYo0f4owf1H9HlhgLoj99A7/ABQSwMEFAACAAgA5gqJS3jROIyhEgAA9yYAABcAAAB1bml2ZXJzYWwvdW5pdmVyc2FsLnBuZ+1aa1hTV7pGYUQcDY7WESwCDlRrVVCoYDAkIg6XokKlLVAxgaGIloZAIpeQW5U6dMZLENFgkew61eKFGhG5BEgCRQ0QIJQqUUISFJIIIYlkGza5TwJ2zjk/zjxnfpx//MjKs9fe7/ou6/ve73vW3n9LOBi9Ytm6ZU5OTitiY/YdcnJycXNycs5busQ+89dfRn+w/y0iHIre63S332vCfuGSFXEgwsmpjv57c/rv7NduuTEpBCcnWKfjt4iPu/mFk9PGs7H7Ij4pQqsl4WeuH5c8TuddAdq79j3c5xKcFDK4JoJ8ck3KJ3/c91nyw337Vu/8dP8n+5ITHrZ/sTpipcvqXx4ASoSIhyZoj+Akv/afeDpdUnJlonjiNtNTopqaZLqPxJb7xxYforyK9AmLGVQ3QLzfjQ2edbFPDq7O1vpu95egSbbD2wP6YnztT4bXaUw+tvKcTX4n/WPLT/h5uvlX98zdkcRELY6tCVoVY0eGll/YM3hrfpFzX/iXnfhg7nG7nAT7Q/b/8idzN8v9b9kXcEwcCp4DhrXSzGM+hShDd7wGTVI3GA1CmlUb538kch63ydSHoxKgczjyGEq2g/LeRPG8wGE1i2ZRSSCezdIaT365unWs/fWXi3+7W/yjlxG84UIqaWemJg3m2xVy6A5pWrUzAjek7gJ9CraoZvxTV5CzTDdZsnwFbbbTx0rRljM/mpM6EVWF2zvbs4U15W12v4JLrhQLxVywWnviWDIrNAgxHuK5Icj3C0TXTd8JuWDeF8l8rtuLDQauC3wU5w4RUGxEtdH6u8Oe7w8l+Xi4X19bdWGPXa+Wk/2Wjd8c9lwU9IHXB4y+fBBsC0rnWG7obpe0/Sli8Ez33GJHiAzul76ARJiOwhzMPRiMIMu3YCY86ji8OHnc2n7sY7o+bmPQhyODvOYypTmIYis1U8eFe3uAH/Ire7R9BSd6MjCsektUZU0AamjkaEOjpbXOyu4mND/S3kmfc8Xd5kjZprQtpU1elRowxew1qaTijwkjtuAE6QFQKxcgjJcRDxJr2bZUVCn7AgbYnZsaaajkbC19Th4BSUE+NjO8K2F737Ht8mKD/trHyifymh6+IsEAXsw77p1N7WUp49A6VdySv2X/ZhEfNgl3CX9Tr1HdcZ2BzcK/kq+scn4JH+uoC8QlCyh9WbX0S0oGf41YGdb5c9ufNijaqyPH27Cw88c5B5i/Flc1tLFSkSIA35p6mS5ANKbiYHfEEENRN3WJ/lxqAvApOa0U1K/GaU8Vf+KJWoSvPnugtAcLFtWk2p5FmJ/J2axULpKpxxo8FMLn1/CcZDF3m1D+jD+zbj4Ok6TGK9aurKOElcPe+3wG20Zolq3Tt/BlgkVbXYX6TJmS+126pVZ7TTdCkBFmBScJ4S4KJRtgk5GfEThdQkL18ZzVbCq1uvNVWE4vpY8yriOiif2GXZmjlQIQibdU8HejAF3jsy10aCAihH6cQmXT9QPVAvCZQpcayhDG5E7OiBVc2CUZa0T2gMviHDzCpL8w1vUIlWMV9O46/neCRp8mc/F6pi613/MfdzfPp6Ncnhbi+jrDtbm0omSkjR7pOpTxUxOqZvnymru7hSTTFUUb9vFpMqLRtRv+TjyhiogmNXW/ePMsHf/XKxWmlOiSis5ZBJDKXX+40e/hsPFZo5za2CQAq0oKmfziLilXm9iEEYDwmeRD0qSoa5tFQv42YSAKwMTXBAi1BwIEprOIRoOln6UMIZKYKqOp+Jh/Mg0HqkZs2zLnAi3ney9yo2ut8rnX9bGBrDb6pc7DOa3hXj5fwr7mD+/urdHfq/QRlWQM70YoKH3imZx6qAh/rF9MkCBY7APSRkqqWMwqBc1FU2P3kY0NHH6FbpfCohR2hq0ap/Rh+9mW4VTbwJ3dQVvH73Evq5RcRRqAryYiawLiweluMZ2zLBP96B7MX2W5bi6m5AR/KDk0n+BLPkcl0l6thAaCYL2mZPd8ZUVJSk6T98D5naVNGUL5QHoIrsqZRL0KxLPJpKJe03dNaslGhjxsM/047Cc2GlYHgg/Cv/1RP3Oc6+In5+t9eVjKV9li09U5/RKqhRVCQs/YVSi/Xy2CHUHJhZicegvhgkroEdSXEVsTAOi8+j3bdXnVfKZPk2NfTSOw8JrsecqV7FFlGZvsXntK/mPYEKMCSITVMJCN+nqQpKYowuRY8Pk4x1kpfbGDjpVeVuHc1WweMaUYphcLzUqk0jK1fh/Y2EY/TuXpMjTQMw+H6zwPNbqCiBn9U28DkcrD+6gsV0mm48zOmXoDaLrHASqacLbaWt4mu+eICM+luh0S2DIxvtVzdSN0sRFXFXit+cZbdq8oOQJD8NEt1jJ8pcDCn1lJvs2WvDf289lV8Cfq9XvARq8gUaSKrCDf5RUmILL8u/i5FABe1N8BZ7CAp8wSRRswIrx1wVduVbwm1errsFWL0noy+jMAVdbSLr4f77yaP/1E3SSv63W6eH6Fy2aIY6X2WoTa57cEYFZaAJCU2/t9EOogSELRA3lon8PUESuxOz/QUm9+Mp/KoYdgBfCHWHe8+2bXOq9x/K4q03l1hykZXtGnhq1Hul9SKUebuNpKRVplCbrWtbeCz6bUsqUzebV0bNTXbKHXVlGnwqtNJCBY4qJPEcW3ZHeI/Xf0VtCqrBvPw6LETAGY100nmPQGoMXy+d1Wbs9fKPvv6DOQY59qUPQM0wfnIhlCPtFi6QUeIf5qIN5F0cOhOo6W/JUyjKTdzZNy1cNvVf0Etpcw2oKDL1fmXirBabIvOX8Oy2J8yFr6rTqLJtxM31Q6XFfoww9ofZCf3LVoJ7TbueMB8kd1pjLEmU/B8S4rq/n3vW8mWr2+creQgHDUCROWjfUGb/TxJwcsQIs5AWweG9BSNOAARclG0FHB8W+JI1Je/w8ovEzpe0k4qRj9EPqDIV9KnViU03OSpFFtfnDehZ4SVck3by2gooLXYQXHyiCKTBP8DuesHD4yfGdp+Xw5uxa0vPek+apzwl3AebptcfolYQhQvNkM/ylwE21Z+ExMmalf2wcWr+m4hpeBq0zEg8GLJYWvYw3BYJmYt1UORyj4tsy3QZ8MP6tMYHaOouEefXH9oo998Td70/Ho02XCMGXaFZWCT57ZCVzjXiei3A1Tett9BES00j9GUhnU5Xa+5uWdcc2whM4bl5HpVBlpM370Nfy1MPNOG4VbEO46bvgxlyRaz0Y474k6PTIz0FF8F1DFFtfNtSPX390CbJZ6j0MwM9ggFwu3Kuv7PNfibwqzbBA6L7e3bTINLUXigD/sHTzztuCnlaJ3vC7D7a1MWvbFnq4XKIySeoy8a3wH5ufAibb5VFlx2Zm45CT8e+UeG8LeHVw7yDGOruO+yz2x4q1QLBLUBs+Wb3zbK33571ul8utH5ziVmQwKl3w0eE1j4q2eZ7O/Zf6r4/o/NWgf2qZ50f+m81M7+5hHXbX25tTprIt92ONpb2mdvg5a5ZjJ9HeMPTGOseKCY3zfb5F9tDd69vH7BcACYAGwAFgALAAWAAuABcACYAGwAFgALAAWAAuABcAC4P8DMOlcOHdoFmsD5s4my/13/mfHav6x8weRseXfvV2ggXTOxWYU8TTUmXpAwtEPHS7EWCaTtEjwirDthK5ZN6vbBRa958BoG5gTM/2JgfUIxexEPK34l5RAUR9WMUOCLO+M16EUcOjlhVEtzWaSrOW+Pi1xNd3vGesbu+yQflgbSDMI4kzd0jh5LUNJuJ2qvFWdEd+tfQEXWgYDvN2os50+GmQ744h30/W1opbPUHRbou7LDXaoQLApnpXp6yEzSSGrZQrGUE1JZm4JtHLQ+s3sI7+OxCMYXfN7nEpv05oYNo71R8f7VjSyTjf3SpVXw2xJVEsUn49Db4jUwamXF9K0EeFrytH7bWeSfIkNdp8MTuuW9XJs51uW1Ay39u3s1qrBnhjfiV9MmLbF3XdO27WHMVhHZCbczey82xxx6kVz02vQaHWxO5wulcr4fLs/r0MMxj8wYmjDs7CnUuzdA9ypUeIX/mVvXqktFPJyx7tamsh4wPTZnIQe1PTswFmXaCMI2MiQREuFNOdCpUVR0ssC/2rRbytmkZTVhQW21onhq19qQ0STdJp5jAfoLcXpfh2NhEDStwSBU9mO0adJGI5pWMQtgBRVOOSYXoThmZ7UIJ+qPH5//Ve7dIR8IHQIXkCz62DE0S2B+zn7DzYUVmXrB+z7EXNvArCZlZJsFmdog2+gAD6ubpJp8vGSkajBFzNWpHe57WMSJCl0l2oGxJGOsFNvsI2k55iGDuOeSgfKtHnbGbjAdwmGD6CdKBmapgGRMtSLT0hN8EzkEjF9DFFKvKoifC6/r1feIZqMeSPFr7QySvCqr4xDTdx8yCCkUQs9nl1UKULKYU0QlBdv5edaQtEigUIEjnnbQ46TxA2haHmM/p3Ag5TDvBPpWmBEUCjCuM+S5DxI0foa594BBhmu1g81AWNzci0etcItwg19WzBKkRifgjx63LKpQwlo+vkvBrCJUtuIAqkxWdzOusTRjL8CxkwX8YbRCjplKqMQZZ2ma6k2kwx8aH4VjWohyS8l7foT5i/ggN0T5zOwrCZrc7TdB+6o1MdeZYSB3vQiNBdZKvF0wy/tFyqN8FdCyn74Ujp5iAJj8czyQBtB0hYuXx0FNsY5trCm1q/D2KZI4613Uwyg8CnMJGbiuBJUVVzw5zFVwqJyejzVUpa06qwefrXqQtpmWdl2WUna7sXjobYknvFTuVIscKwqo0yfwYyEf6PTiXd7gLWljXa/eWUHyEx5dMexuZB3dHupAD7V//521zE1C0Qm5oRCO/pY/OWLPb0VWPC5Pn9X88NbMzmEj5hxMA3hJkD/M3U/OKIUqQiYPoLg+yDW1krx3UYfUJlOxQR0x9x7Y0/1Ft4Gwiy9dpc4MlPaiFaKZdYZSTTK+At0hF6Trk3orfcetsdtXi2brOWHOxLQKkMrh72TlblV9QnUcL8IKVPVyxJFWitM6wjPycc72s7SNDYuEI6yp8vBK/SONt2Gkggp8of2Av+uyu1Cwu6CXsoNNvATu5/cCzDigldtpeguAmTFax9Sac8ztLbTx/paoy8yqNf/nTgUKTaZdp3fydBa5jaIbxOrUlXXCrAwffCyWvlr0iRpVW+m3XLP9fh2NCYl95aDESoMHnbv33AijpRGnWoYKeCwPNcNIpTb/Dp+dGRXoqdbzq/Sa5VZ4Q84PPpYMsEgpZPsDn4zFfq8lQW/p8i9CiiDLXCoVx68avw+8dN2Mu/Ujp9w74LvubIpmlAJFLfi5dtMMBjM2Ys8gxXTOdGnUmkcS6U28l6PuFFUBUGI6FPmlOYP/ToGpYx3x0OppJu94iHVLL6kBvvf3KrWD/lAdhqfSC9V5022h/lFUHtPhrIWd70o1F5yUak/Cw7opbsboigOftmsillpaP6RaGL7dYwEsHwrk96plS3NQzyO2a41ldsD31CzHOLmvQikTp+xeb0Pgmq54fFpwDSiZMKLdCemfvNoc5ZVePTzwCqMcN5wtHv4MXTQqnERfO0N/fcIOTZj/WJFyMSAaAJQvTUUVBH/3P5gvRv+uTFVJBhShmJa7lnulxBpwmz/SohyPOrUDZlFU1jI4hong53b4Uh7yskso66oZ+Ff6/AmNY7WSnpfwes3tBJuq2WPMnSooyCKS2L4FJMc1nNgnOuW1BpYrfiCr2LNIsKsJJtEA2WUUu5BW+qc6eCOZFmILG4DNvoUlv3VkpP5Xil20qDIH4Febo0lj9/zdAuhTMRhWkgWvaiQ/3U4OyfHbyKXRPOhd9tu9hlb8qesDlNlMAv0ZOcclT9fHgJNnD7nEvgz3GLXTwVt7GKsnDq3eOx/MiVyieMrIrHxijW7wFEk7uifwiB78iTCLAarC2CZytJKyWAftMIFYy+2pkw39vmTe8Ik/yofUBlu6ewnc0z/PoabKwsMrnRUCD2LRoEev4t7A0SlyrHs/YPE/yooBoart87ixjzliOZ1fdCeopi5kmR7aavQIe1mPJBJUezCA3N0D/bv1ppNz5Fb/U5ejw7ErG2ACnXE4lcitOO7FZLtjG0j6eO5B3UI2+FZexm/xd3/KMvzxlpRBu/hNqgaclTisXA6Da3NvMjqRD01xq9AV0XaXMYorUX+RbdVF4VBHwU2kilPMszAIQ1IJKsv2UvrthPnZMDo1XppA/fvL3cgUwqmY16/Y0swbP3Bf47dkR34bZEd7CxOtle0juw9djFzLd1log7pN+tBvvyxoz9hqjdXT8DYb2oLVwiJCHuLgX7b8LRw/9NO539rlSZsra0m1LfvnHZ+eazW8YmbU+yfD+67uzft1D8BUEsDBBQAAgAIAOYKiUu2gi+oTQAAAGsAAAAbAAAAdW5pdmVyc2FsL3VuaXZlcnNhbC5wbmcueG1ss7GvyM1RKEstKs7Mz7NVMtQzULK34+WyKShKLctMLVeoAIoZ6RlAgJJCpa2SGRK3PDOlJAOowsDAEiGYkZqZnlFiq2Ruag4X1AeaCQBQSwMEFAACAAgALJ1DSw3AMR7AAQAA2gMAAA8AAABub25lL3BsYXllci54bWylkk9v1DAQxc9bqd8h8r12lgpRrRx6QMqJokoLiNvKm0wTU8cOngm7++2Z/NmkW5BA4pBo8jLvZ8+z9f2xcclPiGiDz8RapiIBX4TS+ioTXz7nN3fi/v31lW6dOUFMbJkJHzyIpAQsom2JfY+G6ky8ECRDRcIvj5sj2kzURO1GqcPhIA+3MsRKvUnTtfr28HFb1NCYG+uRjC+Yu+zlViRttCFaOmXiXSqur1YD8gJnkXt8hcF1/cooi9CoNgKCJ4hq3PZs3dDfzfw0wSs6tYCCR18Ns+9N8fwQys4B9tpKj21bIOoJg7bStLHrO59gLDIxNuwaQDQVoHS+Emr0qj+Y9ZMzWE8cvMD23LbbO4s1iyN96N4t6u5sGbJXE0ddgnQzTDCcYt45l4OhLkIpkgg/OstV3mO/zkeQrsW4nOfuHT5bL/FQsMZVbgoK8fSBHXwkU5Ryjl6O0cvB1NuH4hMXj1Oc2wUyB7OEoGtq3Nt/zqPv/p84SngynSNxXsH6Eo655b8EDY9CwDP2mqTWyX61M5V31+2bF1fjQhp3N2XxHUVCJlbA17A0ZNSizzD1mqbV+DklNMei1e/3Uk9ELn8BUEsBAgAAFAACAAgARJRXRyO0Tvv7AgAAsAgAABQAAAAAAAAAAQAAAAAAAAAAAHVuaXZlcnNhbC9wbGF5ZXIueG1sUEsBAgAAFAACAAgA5QqJS4uE7NHNBAAAXxIAAB0AAAAAAAAAAQAAAAAALQMAAHVuaXZlcnNhbC9jb21tb25fbWVzc2FnZXMubG5nUEsBAgAAFAACAAgA5QqJS7F1OlyYAwAAwQ0AACcAAAAAAAAAAQAAAAAANQgAAHVuaXZlcnNhbC9mbGFzaF9wdWJsaXNoaW5nX3NldHRpbmdzLnhtbFBLAQIAABQAAgAIAOUKiUt6CqCyzwIAAIcKAAAhAAAAAAAAAAEAAAAAABIMAAB1bml2ZXJzYWwvZmxhc2hfc2tpbl9zZXR0aW5ncy54bWxQSwECAAAUAAIACADlColLeEe0uYQDAABSDQAAJgAAAAAAAAABAAAAAAAgDwAAdW5pdmVyc2FsL2h0bWxfcHVibGlzaGluZ19zZXR0aW5ncy54bWxQSwECAAAUAAIACADlColLqL2ioowBAAALBgAAHwAAAAAAAAABAAAAAADoEgAAdW5pdmVyc2FsL2h0bWxfc2tpbl9zZXR0aW5ncy5qc1BLAQIAABQAAgAIAOYKiUt40TiMoRIAAPcmAAAXAAAAAAAAAAAAAAAAALEUAAB1bml2ZXJzYWwvdW5pdmVyc2FsLnBuZ1BLAQIAABQAAgAIAOYKiUu2gi+oTQAAAGsAAAAbAAAAAAAAAAEAAAAAAIcnAAB1bml2ZXJzYWwvdW5pdmVyc2FsLnBuZy54bWxQSwECAAAUAAIACAAsnUNLDcAxHsABAADaAwAADwAAAAAAAAABAAAAAAANKAAAbm9uZS9wbGF5ZXIueG1sUEsFBgAAAAAJAAkAnQIAAPopAAAAAA=="/>
  <p:tag name="ISPRING_SCORM_ENDPOINT" val="&lt;endpoint&gt;&lt;enable&gt;0&lt;/enable&gt;&lt;lrs&gt;http://&lt;/lrs&gt;&lt;auth&gt;0&lt;/auth&gt;&lt;login&gt;&lt;/login&gt;&lt;password&gt;&lt;/password&gt;&lt;key&gt;&lt;/key&gt;&lt;name&gt;&lt;/name&gt;&lt;email&gt;&lt;/email&gt;&lt;/endpoint&gt;&#10;"/>
  <p:tag name="KSO_WPP_MARK_KEY" val="12a55971-79b8-45f9-a471-5e07d8b5f30f"/>
  <p:tag name="COMMONDATA" val="eyJoZGlkIjoiYmUzYmIzNWM4ZDFjOGM3NTgwMmY5MzU0YjczMTcxODUifQ=="/>
</p:tagLst>
</file>

<file path=ppt/tags/tag9.xml><?xml version="1.0" encoding="utf-8"?>
<p:tagLst xmlns:p="http://schemas.openxmlformats.org/presentationml/2006/main">
  <p:tag name="PA" val="v4.0.0"/>
</p:tagLst>
</file>

<file path=ppt/theme/theme1.xml><?xml version="1.0" encoding="utf-8"?>
<a:theme xmlns:a="http://schemas.openxmlformats.org/drawingml/2006/main" name="1_Office 主题">
  <a:themeElements>
    <a:clrScheme name="自定义 26">
      <a:dk1>
        <a:srgbClr val="262626"/>
      </a:dk1>
      <a:lt1>
        <a:srgbClr val="FFFFFF"/>
      </a:lt1>
      <a:dk2>
        <a:srgbClr val="262626"/>
      </a:dk2>
      <a:lt2>
        <a:srgbClr val="FFFFFF"/>
      </a:lt2>
      <a:accent1>
        <a:srgbClr val="75CFD9"/>
      </a:accent1>
      <a:accent2>
        <a:srgbClr val="5AB1AF"/>
      </a:accent2>
      <a:accent3>
        <a:srgbClr val="BADBDC"/>
      </a:accent3>
      <a:accent4>
        <a:srgbClr val="97CECD"/>
      </a:accent4>
      <a:accent5>
        <a:srgbClr val="7B9E9F"/>
      </a:accent5>
      <a:accent6>
        <a:srgbClr val="75CFD9"/>
      </a:accent6>
      <a:hlink>
        <a:srgbClr val="FFFFFF"/>
      </a:hlink>
      <a:folHlink>
        <a:srgbClr val="595959"/>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3276</Words>
  <Application>WPS 演示</Application>
  <PresentationFormat>宽屏</PresentationFormat>
  <Paragraphs>259</Paragraphs>
  <Slides>26</Slides>
  <Notes>27</Notes>
  <HiddenSlides>0</HiddenSlides>
  <MMClips>0</MMClips>
  <ScaleCrop>false</ScaleCrop>
  <HeadingPairs>
    <vt:vector size="8" baseType="variant">
      <vt:variant>
        <vt:lpstr>已用的字体</vt:lpstr>
      </vt:variant>
      <vt:variant>
        <vt:i4>31</vt:i4>
      </vt:variant>
      <vt:variant>
        <vt:lpstr>主题</vt:lpstr>
      </vt:variant>
      <vt:variant>
        <vt:i4>1</vt:i4>
      </vt:variant>
      <vt:variant>
        <vt:lpstr>嵌入 OLE 服务器</vt:lpstr>
      </vt:variant>
      <vt:variant>
        <vt:i4>3</vt:i4>
      </vt:variant>
      <vt:variant>
        <vt:lpstr>幻灯片标题</vt:lpstr>
      </vt:variant>
      <vt:variant>
        <vt:i4>26</vt:i4>
      </vt:variant>
    </vt:vector>
  </HeadingPairs>
  <TitlesOfParts>
    <vt:vector size="61" baseType="lpstr">
      <vt:lpstr>Arial</vt:lpstr>
      <vt:lpstr>宋体</vt:lpstr>
      <vt:lpstr>Wingdings</vt:lpstr>
      <vt:lpstr>微软雅黑</vt:lpstr>
      <vt:lpstr>时尚中黑简体</vt:lpstr>
      <vt:lpstr>黑体</vt:lpstr>
      <vt:lpstr>Century Gothic</vt:lpstr>
      <vt:lpstr>Agency FB</vt:lpstr>
      <vt:lpstr>微软雅黑 Light</vt:lpstr>
      <vt:lpstr>Segoe UI Light</vt:lpstr>
      <vt:lpstr>Calibri Light</vt:lpstr>
      <vt:lpstr>Arial Unicode MS</vt:lpstr>
      <vt:lpstr>Calibri</vt:lpstr>
      <vt:lpstr>Open Sans Condensed</vt:lpstr>
      <vt:lpstr>Segoe Print</vt:lpstr>
      <vt:lpstr>Source Sans Pro</vt:lpstr>
      <vt:lpstr>Lato Regular</vt:lpstr>
      <vt:lpstr>Lato Light</vt:lpstr>
      <vt:lpstr>Impact</vt:lpstr>
      <vt:lpstr>方正正纤黑简体</vt:lpstr>
      <vt:lpstr>方正正黑简体</vt:lpstr>
      <vt:lpstr>ITC Avant Garde Std Bk</vt:lpstr>
      <vt:lpstr>NumberOnly</vt:lpstr>
      <vt:lpstr>FontAwesome</vt:lpstr>
      <vt:lpstr>Open Sans</vt:lpstr>
      <vt:lpstr>造字工房悦黑（非商用）常规体</vt:lpstr>
      <vt:lpstr>仿宋</vt:lpstr>
      <vt:lpstr>华文中宋</vt:lpstr>
      <vt:lpstr>华文仿宋</vt:lpstr>
      <vt:lpstr>华文行楷</vt:lpstr>
      <vt:lpstr>Times New Roman</vt:lpstr>
      <vt:lpstr>1_Office 主题</vt:lpstr>
      <vt:lpstr>Package</vt:lpstr>
      <vt:lpstr>Package</vt:lpstr>
      <vt:lpstr>Package</vt:lpstr>
      <vt:lpstr>PowerPoint 演示文稿</vt:lpstr>
      <vt:lpstr>PowerPoint 演示文稿</vt:lpstr>
      <vt:lpstr>PowerPoint 演示文稿</vt:lpstr>
      <vt:lpstr>病理图像分析</vt:lpstr>
      <vt:lpstr>病理图像分析</vt:lpstr>
      <vt:lpstr>病理图像分析</vt:lpstr>
      <vt:lpstr>病理图像分析</vt:lpstr>
      <vt:lpstr>PowerPoint 演示文稿</vt:lpstr>
      <vt:lpstr>病理图像分析</vt:lpstr>
      <vt:lpstr>年度任务情况曲线数据分析</vt:lpstr>
      <vt:lpstr>各项工作达标情况分析</vt:lpstr>
      <vt:lpstr>PowerPoint 演示文稿</vt:lpstr>
      <vt:lpstr>其他已完成的工作任务</vt:lpstr>
      <vt:lpstr>企业现代化建设永远在路上</vt:lpstr>
      <vt:lpstr>病理图像分析</vt:lpstr>
      <vt:lpstr>病理图像分析</vt:lpstr>
      <vt:lpstr>病理图像分析</vt:lpstr>
      <vt:lpstr>病理图像分析</vt:lpstr>
      <vt:lpstr>PowerPoint 演示文稿</vt:lpstr>
      <vt:lpstr>病理图像分析的数据库和源码</vt:lpstr>
      <vt:lpstr>病理图像分析的数据库和源码</vt:lpstr>
      <vt:lpstr>PowerPoint 演示文稿</vt:lpstr>
      <vt:lpstr>其他工作任务进度</vt:lpstr>
      <vt:lpstr>病理图像分析</vt:lpstr>
      <vt:lpstr>病理图像分析的数据库和源码</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GHY</cp:lastModifiedBy>
  <cp:revision>106</cp:revision>
  <dcterms:created xsi:type="dcterms:W3CDTF">2017-11-09T06:06:00Z</dcterms:created>
  <dcterms:modified xsi:type="dcterms:W3CDTF">2023-03-22T13:23:20Z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CFDF8B8225194187927DD9002C59718F</vt:lpwstr>
  </property>
  <property fmtid="{D5CDD505-2E9C-101B-9397-08002B2CF9AE}" pid="3" name="KSOProductBuildVer">
    <vt:lpwstr>2052-11.1.0.13703</vt:lpwstr>
  </property>
</Properties>
</file>